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93" r:id="rId5"/>
    <p:sldId id="422" r:id="rId6"/>
    <p:sldId id="402" r:id="rId7"/>
    <p:sldId id="401" r:id="rId8"/>
    <p:sldId id="403" r:id="rId9"/>
    <p:sldId id="412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09" r:id="rId22"/>
    <p:sldId id="421" r:id="rId23"/>
    <p:sldId id="41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11" y="106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baonlinecz-my.sharepoint.com/personal/jakub_seidler_cbaonline_cz/Documents/__DATA/PMI/_PMI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cbaonlinecz-my.sharepoint.com/personal/jakub_seidler_cbaonline_cz/Documents/__DATA/Credit/_Credit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cbaonlinecz-my.sharepoint.com/personal/jakub_seidler_cbaonline_cz/Documents/__DATA/CPI/_CPI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dc01\sdileny\Public\Progn&#243;za%20&#268;BA\Progn&#243;za\2023\Grafy_progno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88659557546162E-2"/>
          <c:y val="6.8194477104634624E-2"/>
          <c:w val="0.88933771257709449"/>
          <c:h val="0.62611871593328761"/>
        </c:manualLayout>
      </c:layout>
      <c:lineChart>
        <c:grouping val="standard"/>
        <c:varyColors val="0"/>
        <c:ser>
          <c:idx val="0"/>
          <c:order val="0"/>
          <c:tx>
            <c:strRef>
              <c:f>PMI_Manufacturing!$B$6</c:f>
              <c:strCache>
                <c:ptCount val="1"/>
                <c:pt idx="0">
                  <c:v>Svět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PMI_Manufacturing!$A$107:$A$143</c:f>
              <c:numCache>
                <c:formatCode>mm/yy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PMI_Manufacturing!$B$107:$B$143</c:f>
              <c:numCache>
                <c:formatCode>0.00</c:formatCode>
                <c:ptCount val="37"/>
                <c:pt idx="0">
                  <c:v>50.4</c:v>
                </c:pt>
                <c:pt idx="1">
                  <c:v>47.1</c:v>
                </c:pt>
                <c:pt idx="2">
                  <c:v>47.3</c:v>
                </c:pt>
                <c:pt idx="3">
                  <c:v>39.6</c:v>
                </c:pt>
                <c:pt idx="4">
                  <c:v>42.4</c:v>
                </c:pt>
                <c:pt idx="5">
                  <c:v>48</c:v>
                </c:pt>
                <c:pt idx="6">
                  <c:v>50.6</c:v>
                </c:pt>
                <c:pt idx="7">
                  <c:v>51.8</c:v>
                </c:pt>
                <c:pt idx="8">
                  <c:v>52.4</c:v>
                </c:pt>
                <c:pt idx="9">
                  <c:v>53.1</c:v>
                </c:pt>
                <c:pt idx="10">
                  <c:v>53.8</c:v>
                </c:pt>
                <c:pt idx="11">
                  <c:v>53.8</c:v>
                </c:pt>
                <c:pt idx="12">
                  <c:v>53.6</c:v>
                </c:pt>
                <c:pt idx="13">
                  <c:v>54</c:v>
                </c:pt>
                <c:pt idx="14">
                  <c:v>54.9</c:v>
                </c:pt>
                <c:pt idx="15">
                  <c:v>55.8</c:v>
                </c:pt>
                <c:pt idx="16">
                  <c:v>56</c:v>
                </c:pt>
                <c:pt idx="17">
                  <c:v>55.5</c:v>
                </c:pt>
                <c:pt idx="18">
                  <c:v>55.4</c:v>
                </c:pt>
                <c:pt idx="19">
                  <c:v>54.1</c:v>
                </c:pt>
                <c:pt idx="20">
                  <c:v>54.1</c:v>
                </c:pt>
                <c:pt idx="21">
                  <c:v>54.2</c:v>
                </c:pt>
                <c:pt idx="22">
                  <c:v>54.2</c:v>
                </c:pt>
                <c:pt idx="23">
                  <c:v>54.3</c:v>
                </c:pt>
                <c:pt idx="24">
                  <c:v>53.2</c:v>
                </c:pt>
                <c:pt idx="25">
                  <c:v>53.7</c:v>
                </c:pt>
                <c:pt idx="26">
                  <c:v>52.9</c:v>
                </c:pt>
                <c:pt idx="27">
                  <c:v>52.3</c:v>
                </c:pt>
                <c:pt idx="28">
                  <c:v>52.3</c:v>
                </c:pt>
                <c:pt idx="29">
                  <c:v>52.2</c:v>
                </c:pt>
                <c:pt idx="30">
                  <c:v>51.1</c:v>
                </c:pt>
                <c:pt idx="31">
                  <c:v>50.3</c:v>
                </c:pt>
                <c:pt idx="32">
                  <c:v>49.8</c:v>
                </c:pt>
                <c:pt idx="33">
                  <c:v>49.4</c:v>
                </c:pt>
                <c:pt idx="34">
                  <c:v>48.8</c:v>
                </c:pt>
                <c:pt idx="35">
                  <c:v>48.7</c:v>
                </c:pt>
                <c:pt idx="36">
                  <c:v>49.1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74-479F-907F-64839169916A}"/>
            </c:ext>
          </c:extLst>
        </c:ser>
        <c:ser>
          <c:idx val="1"/>
          <c:order val="1"/>
          <c:tx>
            <c:strRef>
              <c:f>PMI_Manufacturing!$C$6</c:f>
              <c:strCache>
                <c:ptCount val="1"/>
                <c:pt idx="0">
                  <c:v>EU</c:v>
                </c:pt>
              </c:strCache>
            </c:strRef>
          </c:tx>
          <c:spPr>
            <a:ln w="158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PMI_Manufacturing!$A$107:$A$143</c:f>
              <c:numCache>
                <c:formatCode>mm/yy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PMI_Manufacturing!$C$107:$C$143</c:f>
              <c:numCache>
                <c:formatCode>0.00</c:formatCode>
                <c:ptCount val="37"/>
                <c:pt idx="0">
                  <c:v>48.1</c:v>
                </c:pt>
                <c:pt idx="1">
                  <c:v>49.1</c:v>
                </c:pt>
                <c:pt idx="2">
                  <c:v>44.3</c:v>
                </c:pt>
                <c:pt idx="3">
                  <c:v>33.4</c:v>
                </c:pt>
                <c:pt idx="4">
                  <c:v>39.5</c:v>
                </c:pt>
                <c:pt idx="5">
                  <c:v>47.4</c:v>
                </c:pt>
                <c:pt idx="6">
                  <c:v>51.7</c:v>
                </c:pt>
                <c:pt idx="7">
                  <c:v>51.6</c:v>
                </c:pt>
                <c:pt idx="8">
                  <c:v>53.5</c:v>
                </c:pt>
                <c:pt idx="9">
                  <c:v>54.5</c:v>
                </c:pt>
                <c:pt idx="10">
                  <c:v>53.7</c:v>
                </c:pt>
                <c:pt idx="11">
                  <c:v>55.1</c:v>
                </c:pt>
                <c:pt idx="12">
                  <c:v>54.7</c:v>
                </c:pt>
                <c:pt idx="13">
                  <c:v>57.6</c:v>
                </c:pt>
                <c:pt idx="14">
                  <c:v>61.9</c:v>
                </c:pt>
                <c:pt idx="15">
                  <c:v>62.3</c:v>
                </c:pt>
                <c:pt idx="16">
                  <c:v>62.7</c:v>
                </c:pt>
                <c:pt idx="17">
                  <c:v>63.1</c:v>
                </c:pt>
                <c:pt idx="18">
                  <c:v>62.5</c:v>
                </c:pt>
                <c:pt idx="19">
                  <c:v>61</c:v>
                </c:pt>
                <c:pt idx="20">
                  <c:v>58.3</c:v>
                </c:pt>
                <c:pt idx="21">
                  <c:v>58</c:v>
                </c:pt>
                <c:pt idx="22">
                  <c:v>58.2</c:v>
                </c:pt>
                <c:pt idx="23">
                  <c:v>57.9</c:v>
                </c:pt>
                <c:pt idx="24">
                  <c:v>58.5</c:v>
                </c:pt>
                <c:pt idx="25">
                  <c:v>57.9</c:v>
                </c:pt>
                <c:pt idx="26">
                  <c:v>56.3</c:v>
                </c:pt>
                <c:pt idx="27">
                  <c:v>55.3</c:v>
                </c:pt>
                <c:pt idx="28">
                  <c:v>54.2</c:v>
                </c:pt>
                <c:pt idx="29">
                  <c:v>51.6</c:v>
                </c:pt>
                <c:pt idx="30">
                  <c:v>49.3</c:v>
                </c:pt>
                <c:pt idx="31">
                  <c:v>49.1</c:v>
                </c:pt>
                <c:pt idx="32">
                  <c:v>48.1</c:v>
                </c:pt>
                <c:pt idx="33">
                  <c:v>46.1</c:v>
                </c:pt>
                <c:pt idx="34">
                  <c:v>46.7</c:v>
                </c:pt>
                <c:pt idx="35">
                  <c:v>47.5</c:v>
                </c:pt>
                <c:pt idx="36">
                  <c:v>48.6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74-479F-907F-64839169916A}"/>
            </c:ext>
          </c:extLst>
        </c:ser>
        <c:ser>
          <c:idx val="2"/>
          <c:order val="2"/>
          <c:tx>
            <c:strRef>
              <c:f>PMI_Manufacturing!$D$6</c:f>
              <c:strCache>
                <c:ptCount val="1"/>
                <c:pt idx="0">
                  <c:v>USA</c:v>
                </c:pt>
              </c:strCache>
            </c:strRef>
          </c:tx>
          <c:spPr>
            <a:ln w="158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PMI_Manufacturing!$A$107:$A$143</c:f>
              <c:numCache>
                <c:formatCode>mm/yy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PMI_Manufacturing!$D$107:$D$143</c:f>
              <c:numCache>
                <c:formatCode>0.00</c:formatCode>
                <c:ptCount val="37"/>
                <c:pt idx="0">
                  <c:v>51.9</c:v>
                </c:pt>
                <c:pt idx="1">
                  <c:v>50.7</c:v>
                </c:pt>
                <c:pt idx="2">
                  <c:v>48.5</c:v>
                </c:pt>
                <c:pt idx="3">
                  <c:v>36.1</c:v>
                </c:pt>
                <c:pt idx="4">
                  <c:v>39.799999999999997</c:v>
                </c:pt>
                <c:pt idx="5">
                  <c:v>49.8</c:v>
                </c:pt>
                <c:pt idx="6">
                  <c:v>50.9</c:v>
                </c:pt>
                <c:pt idx="7">
                  <c:v>53.1</c:v>
                </c:pt>
                <c:pt idx="8">
                  <c:v>53.2</c:v>
                </c:pt>
                <c:pt idx="9">
                  <c:v>53.4</c:v>
                </c:pt>
                <c:pt idx="10">
                  <c:v>56.7</c:v>
                </c:pt>
                <c:pt idx="11">
                  <c:v>57.1</c:v>
                </c:pt>
                <c:pt idx="12">
                  <c:v>59.2</c:v>
                </c:pt>
                <c:pt idx="13">
                  <c:v>58.6</c:v>
                </c:pt>
                <c:pt idx="14">
                  <c:v>59.1</c:v>
                </c:pt>
                <c:pt idx="15">
                  <c:v>60.5</c:v>
                </c:pt>
                <c:pt idx="16">
                  <c:v>62.1</c:v>
                </c:pt>
                <c:pt idx="17">
                  <c:v>62.1</c:v>
                </c:pt>
                <c:pt idx="18">
                  <c:v>63.4</c:v>
                </c:pt>
                <c:pt idx="19">
                  <c:v>61.1</c:v>
                </c:pt>
                <c:pt idx="20">
                  <c:v>60.7</c:v>
                </c:pt>
                <c:pt idx="21">
                  <c:v>58.4</c:v>
                </c:pt>
                <c:pt idx="22">
                  <c:v>58.3</c:v>
                </c:pt>
                <c:pt idx="23">
                  <c:v>57.7</c:v>
                </c:pt>
                <c:pt idx="24">
                  <c:v>55.5</c:v>
                </c:pt>
                <c:pt idx="25">
                  <c:v>57.3</c:v>
                </c:pt>
                <c:pt idx="26">
                  <c:v>58.8</c:v>
                </c:pt>
                <c:pt idx="27">
                  <c:v>59.2</c:v>
                </c:pt>
                <c:pt idx="28">
                  <c:v>57</c:v>
                </c:pt>
                <c:pt idx="29">
                  <c:v>52.7</c:v>
                </c:pt>
                <c:pt idx="30">
                  <c:v>52.2</c:v>
                </c:pt>
                <c:pt idx="31">
                  <c:v>51.5</c:v>
                </c:pt>
                <c:pt idx="32">
                  <c:v>52</c:v>
                </c:pt>
                <c:pt idx="33">
                  <c:v>50.4</c:v>
                </c:pt>
                <c:pt idx="34">
                  <c:v>47.7</c:v>
                </c:pt>
                <c:pt idx="35">
                  <c:v>46.2</c:v>
                </c:pt>
                <c:pt idx="36">
                  <c:v>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74-479F-907F-64839169916A}"/>
            </c:ext>
          </c:extLst>
        </c:ser>
        <c:ser>
          <c:idx val="4"/>
          <c:order val="3"/>
          <c:tx>
            <c:strRef>
              <c:f>PMI_Manufacturing!$E$6</c:f>
              <c:strCache>
                <c:ptCount val="1"/>
                <c:pt idx="0">
                  <c:v>Čína</c:v>
                </c:pt>
              </c:strCache>
            </c:strRef>
          </c:tx>
          <c:spPr>
            <a:ln w="158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PMI_Manufacturing!$A$107:$A$143</c:f>
              <c:numCache>
                <c:formatCode>mm/yy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PMI_Manufacturing!$E$107:$E$143</c:f>
              <c:numCache>
                <c:formatCode>0.00</c:formatCode>
                <c:ptCount val="37"/>
                <c:pt idx="0">
                  <c:v>50</c:v>
                </c:pt>
                <c:pt idx="1">
                  <c:v>35.700000000000003</c:v>
                </c:pt>
                <c:pt idx="2">
                  <c:v>52</c:v>
                </c:pt>
                <c:pt idx="3">
                  <c:v>50.8</c:v>
                </c:pt>
                <c:pt idx="4">
                  <c:v>50.6</c:v>
                </c:pt>
                <c:pt idx="5">
                  <c:v>50.9</c:v>
                </c:pt>
                <c:pt idx="6">
                  <c:v>51.1</c:v>
                </c:pt>
                <c:pt idx="7">
                  <c:v>51</c:v>
                </c:pt>
                <c:pt idx="8">
                  <c:v>51.5</c:v>
                </c:pt>
                <c:pt idx="9">
                  <c:v>51.4</c:v>
                </c:pt>
                <c:pt idx="10">
                  <c:v>52.1</c:v>
                </c:pt>
                <c:pt idx="11">
                  <c:v>51.9</c:v>
                </c:pt>
                <c:pt idx="12">
                  <c:v>51.3</c:v>
                </c:pt>
                <c:pt idx="13">
                  <c:v>50.6</c:v>
                </c:pt>
                <c:pt idx="14">
                  <c:v>51.9</c:v>
                </c:pt>
                <c:pt idx="15">
                  <c:v>51.1</c:v>
                </c:pt>
                <c:pt idx="16">
                  <c:v>51</c:v>
                </c:pt>
                <c:pt idx="17">
                  <c:v>50.9</c:v>
                </c:pt>
                <c:pt idx="18">
                  <c:v>50.4</c:v>
                </c:pt>
                <c:pt idx="19">
                  <c:v>50.1</c:v>
                </c:pt>
                <c:pt idx="20">
                  <c:v>49.6</c:v>
                </c:pt>
                <c:pt idx="21">
                  <c:v>49.2</c:v>
                </c:pt>
                <c:pt idx="22">
                  <c:v>50.1</c:v>
                </c:pt>
                <c:pt idx="23">
                  <c:v>50.3</c:v>
                </c:pt>
                <c:pt idx="24">
                  <c:v>50.1</c:v>
                </c:pt>
                <c:pt idx="25">
                  <c:v>50.2</c:v>
                </c:pt>
                <c:pt idx="26">
                  <c:v>49.5</c:v>
                </c:pt>
                <c:pt idx="27">
                  <c:v>47.4</c:v>
                </c:pt>
                <c:pt idx="28">
                  <c:v>49.6</c:v>
                </c:pt>
                <c:pt idx="29">
                  <c:v>50.2</c:v>
                </c:pt>
                <c:pt idx="30">
                  <c:v>49</c:v>
                </c:pt>
                <c:pt idx="31">
                  <c:v>49.4</c:v>
                </c:pt>
                <c:pt idx="32">
                  <c:v>50.1</c:v>
                </c:pt>
                <c:pt idx="33">
                  <c:v>49.2</c:v>
                </c:pt>
                <c:pt idx="34">
                  <c:v>48</c:v>
                </c:pt>
                <c:pt idx="35">
                  <c:v>47</c:v>
                </c:pt>
                <c:pt idx="36">
                  <c:v>50.1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74-479F-907F-64839169916A}"/>
            </c:ext>
          </c:extLst>
        </c:ser>
        <c:ser>
          <c:idx val="3"/>
          <c:order val="4"/>
          <c:spPr>
            <a:ln w="1905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PMI_Manufacturing!$A$107:$A$143</c:f>
              <c:numCache>
                <c:formatCode>mm/yy</c:formatCode>
                <c:ptCount val="37"/>
                <c:pt idx="0">
                  <c:v>43861</c:v>
                </c:pt>
                <c:pt idx="1">
                  <c:v>43890</c:v>
                </c:pt>
                <c:pt idx="2">
                  <c:v>43921</c:v>
                </c:pt>
                <c:pt idx="3">
                  <c:v>43951</c:v>
                </c:pt>
                <c:pt idx="4">
                  <c:v>43982</c:v>
                </c:pt>
                <c:pt idx="5">
                  <c:v>44012</c:v>
                </c:pt>
                <c:pt idx="6">
                  <c:v>44043</c:v>
                </c:pt>
                <c:pt idx="7">
                  <c:v>44074</c:v>
                </c:pt>
                <c:pt idx="8">
                  <c:v>44104</c:v>
                </c:pt>
                <c:pt idx="9">
                  <c:v>44135</c:v>
                </c:pt>
                <c:pt idx="10">
                  <c:v>44165</c:v>
                </c:pt>
                <c:pt idx="11">
                  <c:v>44196</c:v>
                </c:pt>
                <c:pt idx="12">
                  <c:v>44227</c:v>
                </c:pt>
                <c:pt idx="13">
                  <c:v>44255</c:v>
                </c:pt>
                <c:pt idx="14">
                  <c:v>44286</c:v>
                </c:pt>
                <c:pt idx="15">
                  <c:v>44316</c:v>
                </c:pt>
                <c:pt idx="16">
                  <c:v>44347</c:v>
                </c:pt>
                <c:pt idx="17">
                  <c:v>44377</c:v>
                </c:pt>
                <c:pt idx="18">
                  <c:v>44408</c:v>
                </c:pt>
                <c:pt idx="19">
                  <c:v>44439</c:v>
                </c:pt>
                <c:pt idx="20">
                  <c:v>44469</c:v>
                </c:pt>
                <c:pt idx="21">
                  <c:v>44500</c:v>
                </c:pt>
                <c:pt idx="22">
                  <c:v>44530</c:v>
                </c:pt>
                <c:pt idx="23">
                  <c:v>44561</c:v>
                </c:pt>
                <c:pt idx="24">
                  <c:v>44592</c:v>
                </c:pt>
                <c:pt idx="25">
                  <c:v>44620</c:v>
                </c:pt>
                <c:pt idx="26">
                  <c:v>44651</c:v>
                </c:pt>
                <c:pt idx="27">
                  <c:v>44681</c:v>
                </c:pt>
                <c:pt idx="28">
                  <c:v>44712</c:v>
                </c:pt>
                <c:pt idx="29">
                  <c:v>44742</c:v>
                </c:pt>
                <c:pt idx="30">
                  <c:v>44773</c:v>
                </c:pt>
                <c:pt idx="31">
                  <c:v>44804</c:v>
                </c:pt>
                <c:pt idx="32">
                  <c:v>44834</c:v>
                </c:pt>
                <c:pt idx="33">
                  <c:v>44865</c:v>
                </c:pt>
                <c:pt idx="34">
                  <c:v>44895</c:v>
                </c:pt>
                <c:pt idx="35">
                  <c:v>44926</c:v>
                </c:pt>
                <c:pt idx="36">
                  <c:v>44957</c:v>
                </c:pt>
              </c:numCache>
            </c:numRef>
          </c:cat>
          <c:val>
            <c:numRef>
              <c:f>PMI_Manufacturing!$H$107:$H$143</c:f>
              <c:numCache>
                <c:formatCode>0.00</c:formatCode>
                <c:ptCount val="37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74-479F-907F-648391699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533576"/>
        <c:axId val="2066533184"/>
      </c:lineChart>
      <c:dateAx>
        <c:axId val="2066533576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66533184"/>
        <c:crosses val="autoZero"/>
        <c:auto val="1"/>
        <c:lblOffset val="100"/>
        <c:baseTimeUnit val="months"/>
      </c:dateAx>
      <c:valAx>
        <c:axId val="2066533184"/>
        <c:scaling>
          <c:orientation val="minMax"/>
          <c:max val="65"/>
          <c:min val="30"/>
        </c:scaling>
        <c:delete val="0"/>
        <c:axPos val="l"/>
        <c:majorGridlines>
          <c:spPr>
            <a:ln w="3175" cap="flat" cmpd="sng" algn="ctr">
              <a:solidFill>
                <a:srgbClr val="A8A8A8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206653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6273244444618014"/>
          <c:w val="1"/>
          <c:h val="9.0146115970362053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Grafy!$CL$3</c:f>
              <c:strCache>
                <c:ptCount val="1"/>
                <c:pt idx="0">
                  <c:v>Úvěry celkem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  <c:pt idx="12">
                  <c:v>44561</c:v>
                </c:pt>
                <c:pt idx="13">
                  <c:v>44530</c:v>
                </c:pt>
                <c:pt idx="14">
                  <c:v>44500</c:v>
                </c:pt>
                <c:pt idx="15">
                  <c:v>44469</c:v>
                </c:pt>
                <c:pt idx="16">
                  <c:v>44439</c:v>
                </c:pt>
                <c:pt idx="17">
                  <c:v>44408</c:v>
                </c:pt>
                <c:pt idx="18">
                  <c:v>44377</c:v>
                </c:pt>
                <c:pt idx="19">
                  <c:v>44347</c:v>
                </c:pt>
                <c:pt idx="20">
                  <c:v>44316</c:v>
                </c:pt>
                <c:pt idx="21">
                  <c:v>44286</c:v>
                </c:pt>
                <c:pt idx="22">
                  <c:v>44255</c:v>
                </c:pt>
                <c:pt idx="23">
                  <c:v>44227</c:v>
                </c:pt>
                <c:pt idx="24">
                  <c:v>44196</c:v>
                </c:pt>
                <c:pt idx="25">
                  <c:v>44165</c:v>
                </c:pt>
                <c:pt idx="26">
                  <c:v>44135</c:v>
                </c:pt>
                <c:pt idx="27">
                  <c:v>44104</c:v>
                </c:pt>
                <c:pt idx="28">
                  <c:v>44074</c:v>
                </c:pt>
                <c:pt idx="29">
                  <c:v>44043</c:v>
                </c:pt>
                <c:pt idx="30">
                  <c:v>44012</c:v>
                </c:pt>
                <c:pt idx="31">
                  <c:v>43982</c:v>
                </c:pt>
                <c:pt idx="32">
                  <c:v>43951</c:v>
                </c:pt>
                <c:pt idx="33">
                  <c:v>43921</c:v>
                </c:pt>
                <c:pt idx="34">
                  <c:v>43890</c:v>
                </c:pt>
                <c:pt idx="35">
                  <c:v>43861</c:v>
                </c:pt>
                <c:pt idx="36">
                  <c:v>43830</c:v>
                </c:pt>
                <c:pt idx="37">
                  <c:v>43799</c:v>
                </c:pt>
                <c:pt idx="38">
                  <c:v>43769</c:v>
                </c:pt>
                <c:pt idx="39">
                  <c:v>43738</c:v>
                </c:pt>
                <c:pt idx="40">
                  <c:v>43708</c:v>
                </c:pt>
                <c:pt idx="41">
                  <c:v>43677</c:v>
                </c:pt>
                <c:pt idx="42">
                  <c:v>43646</c:v>
                </c:pt>
                <c:pt idx="43">
                  <c:v>43616</c:v>
                </c:pt>
                <c:pt idx="44">
                  <c:v>43585</c:v>
                </c:pt>
                <c:pt idx="45">
                  <c:v>43555</c:v>
                </c:pt>
                <c:pt idx="46">
                  <c:v>43524</c:v>
                </c:pt>
                <c:pt idx="47">
                  <c:v>43496</c:v>
                </c:pt>
                <c:pt idx="48">
                  <c:v>43465</c:v>
                </c:pt>
                <c:pt idx="49">
                  <c:v>43434</c:v>
                </c:pt>
                <c:pt idx="50">
                  <c:v>43404</c:v>
                </c:pt>
                <c:pt idx="51">
                  <c:v>43373</c:v>
                </c:pt>
                <c:pt idx="52">
                  <c:v>43343</c:v>
                </c:pt>
                <c:pt idx="53">
                  <c:v>43312</c:v>
                </c:pt>
                <c:pt idx="54">
                  <c:v>43281</c:v>
                </c:pt>
                <c:pt idx="55">
                  <c:v>43251</c:v>
                </c:pt>
                <c:pt idx="56">
                  <c:v>43220</c:v>
                </c:pt>
                <c:pt idx="57">
                  <c:v>43190</c:v>
                </c:pt>
                <c:pt idx="58">
                  <c:v>43159</c:v>
                </c:pt>
                <c:pt idx="59">
                  <c:v>43131</c:v>
                </c:pt>
                <c:pt idx="60">
                  <c:v>43100</c:v>
                </c:pt>
                <c:pt idx="61">
                  <c:v>43069</c:v>
                </c:pt>
                <c:pt idx="62">
                  <c:v>43039</c:v>
                </c:pt>
                <c:pt idx="63">
                  <c:v>43008</c:v>
                </c:pt>
                <c:pt idx="64">
                  <c:v>42978</c:v>
                </c:pt>
                <c:pt idx="65">
                  <c:v>42947</c:v>
                </c:pt>
                <c:pt idx="66">
                  <c:v>42916</c:v>
                </c:pt>
                <c:pt idx="67">
                  <c:v>42886</c:v>
                </c:pt>
                <c:pt idx="68">
                  <c:v>42855</c:v>
                </c:pt>
                <c:pt idx="69">
                  <c:v>42825</c:v>
                </c:pt>
                <c:pt idx="70">
                  <c:v>42794</c:v>
                </c:pt>
                <c:pt idx="71">
                  <c:v>42766</c:v>
                </c:pt>
                <c:pt idx="72">
                  <c:v>42735</c:v>
                </c:pt>
                <c:pt idx="73">
                  <c:v>42704</c:v>
                </c:pt>
                <c:pt idx="74">
                  <c:v>42674</c:v>
                </c:pt>
                <c:pt idx="75">
                  <c:v>42582</c:v>
                </c:pt>
                <c:pt idx="76">
                  <c:v>42551</c:v>
                </c:pt>
                <c:pt idx="77">
                  <c:v>42521</c:v>
                </c:pt>
                <c:pt idx="78">
                  <c:v>42490</c:v>
                </c:pt>
                <c:pt idx="79">
                  <c:v>42460</c:v>
                </c:pt>
                <c:pt idx="80">
                  <c:v>42429</c:v>
                </c:pt>
                <c:pt idx="81">
                  <c:v>42400</c:v>
                </c:pt>
                <c:pt idx="82">
                  <c:v>42369</c:v>
                </c:pt>
              </c:numCache>
            </c:numRef>
          </c:cat>
          <c:val>
            <c:numRef>
              <c:f>Grafy!$CL$4:$CL$88</c:f>
              <c:numCache>
                <c:formatCode>0.00</c:formatCode>
                <c:ptCount val="83"/>
                <c:pt idx="0">
                  <c:v>5.8264048904839161</c:v>
                </c:pt>
                <c:pt idx="1">
                  <c:v>5.9188944968090462</c:v>
                </c:pt>
                <c:pt idx="2">
                  <c:v>6.2000980013574569</c:v>
                </c:pt>
                <c:pt idx="3">
                  <c:v>7.6043672585493161</c:v>
                </c:pt>
                <c:pt idx="4">
                  <c:v>6.501694686224968</c:v>
                </c:pt>
                <c:pt idx="5">
                  <c:v>6.4475435951502957</c:v>
                </c:pt>
                <c:pt idx="6">
                  <c:v>6.9290138906996424</c:v>
                </c:pt>
                <c:pt idx="7">
                  <c:v>3.3865831128909063</c:v>
                </c:pt>
                <c:pt idx="8">
                  <c:v>1.6289452461301313</c:v>
                </c:pt>
                <c:pt idx="9">
                  <c:v>4.3843881232357385</c:v>
                </c:pt>
                <c:pt idx="10">
                  <c:v>7.1932127405858859</c:v>
                </c:pt>
                <c:pt idx="11">
                  <c:v>6.1030804610652689</c:v>
                </c:pt>
                <c:pt idx="12">
                  <c:v>7.0127643815250496</c:v>
                </c:pt>
                <c:pt idx="13">
                  <c:v>6.6484615857882678</c:v>
                </c:pt>
                <c:pt idx="14">
                  <c:v>5.7936465970765072</c:v>
                </c:pt>
                <c:pt idx="15">
                  <c:v>4.3667044313242309</c:v>
                </c:pt>
                <c:pt idx="16">
                  <c:v>6.357004907712227</c:v>
                </c:pt>
                <c:pt idx="17">
                  <c:v>5.5448970242378381</c:v>
                </c:pt>
                <c:pt idx="18">
                  <c:v>3.3839256820138885</c:v>
                </c:pt>
                <c:pt idx="19">
                  <c:v>5.6170854406583093</c:v>
                </c:pt>
                <c:pt idx="20">
                  <c:v>7.0964885832198732</c:v>
                </c:pt>
                <c:pt idx="21">
                  <c:v>4.838476126286273</c:v>
                </c:pt>
                <c:pt idx="22">
                  <c:v>3.9286058214516695</c:v>
                </c:pt>
                <c:pt idx="23">
                  <c:v>3.7731036452543831</c:v>
                </c:pt>
                <c:pt idx="24">
                  <c:v>4.2048987094309265</c:v>
                </c:pt>
                <c:pt idx="25">
                  <c:v>4.175140770493635</c:v>
                </c:pt>
                <c:pt idx="26">
                  <c:v>4.5290727817991483</c:v>
                </c:pt>
                <c:pt idx="27">
                  <c:v>4.4757652493082833</c:v>
                </c:pt>
                <c:pt idx="28">
                  <c:v>4.3880994018660191</c:v>
                </c:pt>
                <c:pt idx="29">
                  <c:v>4.4338419342041302</c:v>
                </c:pt>
                <c:pt idx="30">
                  <c:v>5.3843760724614498</c:v>
                </c:pt>
                <c:pt idx="31">
                  <c:v>5.4952465083896174</c:v>
                </c:pt>
                <c:pt idx="32">
                  <c:v>6.0886387448698454</c:v>
                </c:pt>
                <c:pt idx="33">
                  <c:v>6.8709355161736152</c:v>
                </c:pt>
                <c:pt idx="34">
                  <c:v>4.6829364952462926</c:v>
                </c:pt>
                <c:pt idx="35">
                  <c:v>4.3813717265624108</c:v>
                </c:pt>
                <c:pt idx="36">
                  <c:v>4.3581333355109164</c:v>
                </c:pt>
                <c:pt idx="37">
                  <c:v>4.231966310462254</c:v>
                </c:pt>
                <c:pt idx="38">
                  <c:v>4.2507870878275344</c:v>
                </c:pt>
                <c:pt idx="39">
                  <c:v>4.0973320053580675</c:v>
                </c:pt>
                <c:pt idx="40">
                  <c:v>4.272824342032755</c:v>
                </c:pt>
                <c:pt idx="41">
                  <c:v>4.1982551977677973</c:v>
                </c:pt>
                <c:pt idx="42">
                  <c:v>5.0967642410953751</c:v>
                </c:pt>
                <c:pt idx="43">
                  <c:v>6.3558152152754621</c:v>
                </c:pt>
                <c:pt idx="44">
                  <c:v>6.2372361952755417</c:v>
                </c:pt>
                <c:pt idx="45">
                  <c:v>6.051485491641273</c:v>
                </c:pt>
                <c:pt idx="46">
                  <c:v>6.3968005026800334</c:v>
                </c:pt>
                <c:pt idx="47">
                  <c:v>7.0089927378168104</c:v>
                </c:pt>
                <c:pt idx="48">
                  <c:v>7.1599382361002606</c:v>
                </c:pt>
                <c:pt idx="49">
                  <c:v>7.4256464498221764</c:v>
                </c:pt>
                <c:pt idx="50">
                  <c:v>6.9194701206661158</c:v>
                </c:pt>
                <c:pt idx="51">
                  <c:v>5.6847174705049408</c:v>
                </c:pt>
                <c:pt idx="52">
                  <c:v>5.1444020086536479</c:v>
                </c:pt>
                <c:pt idx="53">
                  <c:v>5.3232707516896127</c:v>
                </c:pt>
                <c:pt idx="54">
                  <c:v>4.9265445447591594</c:v>
                </c:pt>
                <c:pt idx="55">
                  <c:v>3.0533154677890195</c:v>
                </c:pt>
                <c:pt idx="56">
                  <c:v>2.8292732671726606</c:v>
                </c:pt>
                <c:pt idx="57">
                  <c:v>4.0681989036810196</c:v>
                </c:pt>
                <c:pt idx="58">
                  <c:v>4.2060108136537488</c:v>
                </c:pt>
                <c:pt idx="59">
                  <c:v>4.2174336158300463</c:v>
                </c:pt>
                <c:pt idx="60">
                  <c:v>4.5793117669684191</c:v>
                </c:pt>
                <c:pt idx="61">
                  <c:v>4.0978407414357543</c:v>
                </c:pt>
                <c:pt idx="62">
                  <c:v>5.2479891505198939</c:v>
                </c:pt>
                <c:pt idx="63">
                  <c:v>6.7673634203599065</c:v>
                </c:pt>
                <c:pt idx="64">
                  <c:v>7.2054138534492607</c:v>
                </c:pt>
                <c:pt idx="65">
                  <c:v>7.1096987488910468</c:v>
                </c:pt>
                <c:pt idx="66">
                  <c:v>6.7254303669791904</c:v>
                </c:pt>
                <c:pt idx="67">
                  <c:v>8.3104765919431713</c:v>
                </c:pt>
                <c:pt idx="68">
                  <c:v>8.4108096095563809</c:v>
                </c:pt>
                <c:pt idx="69">
                  <c:v>7.2538155660472725</c:v>
                </c:pt>
                <c:pt idx="70">
                  <c:v>7.2365606345269784</c:v>
                </c:pt>
                <c:pt idx="71">
                  <c:v>6.9718096511841354</c:v>
                </c:pt>
                <c:pt idx="72">
                  <c:v>6.0382420402521175</c:v>
                </c:pt>
                <c:pt idx="73">
                  <c:v>6.3008783096329068</c:v>
                </c:pt>
                <c:pt idx="74">
                  <c:v>6.3573120605293409</c:v>
                </c:pt>
                <c:pt idx="75">
                  <c:v>6.1472623813956684</c:v>
                </c:pt>
                <c:pt idx="76">
                  <c:v>6.7127700597888751</c:v>
                </c:pt>
                <c:pt idx="77">
                  <c:v>6.8711384321642699</c:v>
                </c:pt>
                <c:pt idx="78">
                  <c:v>6.6142597687922633</c:v>
                </c:pt>
                <c:pt idx="79">
                  <c:v>6.8578699474793892</c:v>
                </c:pt>
                <c:pt idx="80">
                  <c:v>6.4583665602095275</c:v>
                </c:pt>
                <c:pt idx="81">
                  <c:v>5.9369911361496053</c:v>
                </c:pt>
                <c:pt idx="82">
                  <c:v>5.5978946137165586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D6-426A-B04C-0FEE463A46A8}"/>
            </c:ext>
          </c:extLst>
        </c:ser>
        <c:ser>
          <c:idx val="1"/>
          <c:order val="1"/>
          <c:tx>
            <c:strRef>
              <c:f>Grafy!$CM$3</c:f>
              <c:strCache>
                <c:ptCount val="1"/>
                <c:pt idx="0">
                  <c:v>Nefinanční podniky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  <c:pt idx="12">
                  <c:v>44561</c:v>
                </c:pt>
                <c:pt idx="13">
                  <c:v>44530</c:v>
                </c:pt>
                <c:pt idx="14">
                  <c:v>44500</c:v>
                </c:pt>
                <c:pt idx="15">
                  <c:v>44469</c:v>
                </c:pt>
                <c:pt idx="16">
                  <c:v>44439</c:v>
                </c:pt>
                <c:pt idx="17">
                  <c:v>44408</c:v>
                </c:pt>
                <c:pt idx="18">
                  <c:v>44377</c:v>
                </c:pt>
                <c:pt idx="19">
                  <c:v>44347</c:v>
                </c:pt>
                <c:pt idx="20">
                  <c:v>44316</c:v>
                </c:pt>
                <c:pt idx="21">
                  <c:v>44286</c:v>
                </c:pt>
                <c:pt idx="22">
                  <c:v>44255</c:v>
                </c:pt>
                <c:pt idx="23">
                  <c:v>44227</c:v>
                </c:pt>
                <c:pt idx="24">
                  <c:v>44196</c:v>
                </c:pt>
                <c:pt idx="25">
                  <c:v>44165</c:v>
                </c:pt>
                <c:pt idx="26">
                  <c:v>44135</c:v>
                </c:pt>
                <c:pt idx="27">
                  <c:v>44104</c:v>
                </c:pt>
                <c:pt idx="28">
                  <c:v>44074</c:v>
                </c:pt>
                <c:pt idx="29">
                  <c:v>44043</c:v>
                </c:pt>
                <c:pt idx="30">
                  <c:v>44012</c:v>
                </c:pt>
                <c:pt idx="31">
                  <c:v>43982</c:v>
                </c:pt>
                <c:pt idx="32">
                  <c:v>43951</c:v>
                </c:pt>
                <c:pt idx="33">
                  <c:v>43921</c:v>
                </c:pt>
                <c:pt idx="34">
                  <c:v>43890</c:v>
                </c:pt>
                <c:pt idx="35">
                  <c:v>43861</c:v>
                </c:pt>
                <c:pt idx="36">
                  <c:v>43830</c:v>
                </c:pt>
                <c:pt idx="37">
                  <c:v>43799</c:v>
                </c:pt>
                <c:pt idx="38">
                  <c:v>43769</c:v>
                </c:pt>
                <c:pt idx="39">
                  <c:v>43738</c:v>
                </c:pt>
                <c:pt idx="40">
                  <c:v>43708</c:v>
                </c:pt>
                <c:pt idx="41">
                  <c:v>43677</c:v>
                </c:pt>
                <c:pt idx="42">
                  <c:v>43646</c:v>
                </c:pt>
                <c:pt idx="43">
                  <c:v>43616</c:v>
                </c:pt>
                <c:pt idx="44">
                  <c:v>43585</c:v>
                </c:pt>
                <c:pt idx="45">
                  <c:v>43555</c:v>
                </c:pt>
                <c:pt idx="46">
                  <c:v>43524</c:v>
                </c:pt>
                <c:pt idx="47">
                  <c:v>43496</c:v>
                </c:pt>
                <c:pt idx="48">
                  <c:v>43465</c:v>
                </c:pt>
                <c:pt idx="49">
                  <c:v>43434</c:v>
                </c:pt>
                <c:pt idx="50">
                  <c:v>43404</c:v>
                </c:pt>
                <c:pt idx="51">
                  <c:v>43373</c:v>
                </c:pt>
                <c:pt idx="52">
                  <c:v>43343</c:v>
                </c:pt>
                <c:pt idx="53">
                  <c:v>43312</c:v>
                </c:pt>
                <c:pt idx="54">
                  <c:v>43281</c:v>
                </c:pt>
                <c:pt idx="55">
                  <c:v>43251</c:v>
                </c:pt>
                <c:pt idx="56">
                  <c:v>43220</c:v>
                </c:pt>
                <c:pt idx="57">
                  <c:v>43190</c:v>
                </c:pt>
                <c:pt idx="58">
                  <c:v>43159</c:v>
                </c:pt>
                <c:pt idx="59">
                  <c:v>43131</c:v>
                </c:pt>
                <c:pt idx="60">
                  <c:v>43100</c:v>
                </c:pt>
                <c:pt idx="61">
                  <c:v>43069</c:v>
                </c:pt>
                <c:pt idx="62">
                  <c:v>43039</c:v>
                </c:pt>
                <c:pt idx="63">
                  <c:v>43008</c:v>
                </c:pt>
                <c:pt idx="64">
                  <c:v>42978</c:v>
                </c:pt>
                <c:pt idx="65">
                  <c:v>42947</c:v>
                </c:pt>
                <c:pt idx="66">
                  <c:v>42916</c:v>
                </c:pt>
                <c:pt idx="67">
                  <c:v>42886</c:v>
                </c:pt>
                <c:pt idx="68">
                  <c:v>42855</c:v>
                </c:pt>
                <c:pt idx="69">
                  <c:v>42825</c:v>
                </c:pt>
                <c:pt idx="70">
                  <c:v>42794</c:v>
                </c:pt>
                <c:pt idx="71">
                  <c:v>42766</c:v>
                </c:pt>
                <c:pt idx="72">
                  <c:v>42735</c:v>
                </c:pt>
                <c:pt idx="73">
                  <c:v>42704</c:v>
                </c:pt>
                <c:pt idx="74">
                  <c:v>42674</c:v>
                </c:pt>
                <c:pt idx="75">
                  <c:v>42582</c:v>
                </c:pt>
                <c:pt idx="76">
                  <c:v>42551</c:v>
                </c:pt>
                <c:pt idx="77">
                  <c:v>42521</c:v>
                </c:pt>
                <c:pt idx="78">
                  <c:v>42490</c:v>
                </c:pt>
                <c:pt idx="79">
                  <c:v>42460</c:v>
                </c:pt>
                <c:pt idx="80">
                  <c:v>42429</c:v>
                </c:pt>
                <c:pt idx="81">
                  <c:v>42400</c:v>
                </c:pt>
                <c:pt idx="82">
                  <c:v>42369</c:v>
                </c:pt>
              </c:numCache>
            </c:numRef>
          </c:cat>
          <c:val>
            <c:numRef>
              <c:f>Grafy!$CM$4:$CM$88</c:f>
              <c:numCache>
                <c:formatCode>0.00</c:formatCode>
                <c:ptCount val="83"/>
                <c:pt idx="0">
                  <c:v>4.0660664906195132</c:v>
                </c:pt>
                <c:pt idx="1">
                  <c:v>6.1743820900107105</c:v>
                </c:pt>
                <c:pt idx="2">
                  <c:v>6.8483902137748132</c:v>
                </c:pt>
                <c:pt idx="3">
                  <c:v>7.9101259977704563</c:v>
                </c:pt>
                <c:pt idx="4">
                  <c:v>11.89136256590244</c:v>
                </c:pt>
                <c:pt idx="5">
                  <c:v>9.6675958014585071</c:v>
                </c:pt>
                <c:pt idx="6">
                  <c:v>7.7095795904639219</c:v>
                </c:pt>
                <c:pt idx="7">
                  <c:v>6.4544378899163313</c:v>
                </c:pt>
                <c:pt idx="8">
                  <c:v>6.582649330249013</c:v>
                </c:pt>
                <c:pt idx="9">
                  <c:v>7.5796195832484869</c:v>
                </c:pt>
                <c:pt idx="10">
                  <c:v>9.14870781327053</c:v>
                </c:pt>
                <c:pt idx="11">
                  <c:v>5.3226233152815938</c:v>
                </c:pt>
                <c:pt idx="12">
                  <c:v>5.8131905011950202</c:v>
                </c:pt>
                <c:pt idx="13">
                  <c:v>4.7912495252563581</c:v>
                </c:pt>
                <c:pt idx="14">
                  <c:v>3.5261642409364358</c:v>
                </c:pt>
                <c:pt idx="15">
                  <c:v>1.9498133209655322</c:v>
                </c:pt>
                <c:pt idx="16">
                  <c:v>0.67790266084497564</c:v>
                </c:pt>
                <c:pt idx="17">
                  <c:v>3.8415299815497406E-2</c:v>
                </c:pt>
                <c:pt idx="18">
                  <c:v>-1.9141009642576257</c:v>
                </c:pt>
                <c:pt idx="19">
                  <c:v>-1.9222256243357827</c:v>
                </c:pt>
                <c:pt idx="20">
                  <c:v>-2.3713899291234575</c:v>
                </c:pt>
                <c:pt idx="21">
                  <c:v>-2.3772559515591762</c:v>
                </c:pt>
                <c:pt idx="22">
                  <c:v>0.91060163647371795</c:v>
                </c:pt>
                <c:pt idx="23">
                  <c:v>0.34517950989796375</c:v>
                </c:pt>
                <c:pt idx="24">
                  <c:v>0.27950617539704847</c:v>
                </c:pt>
                <c:pt idx="25">
                  <c:v>0.86720733372405157</c:v>
                </c:pt>
                <c:pt idx="26">
                  <c:v>2.0024932547037411</c:v>
                </c:pt>
                <c:pt idx="27">
                  <c:v>2.3399159610935971</c:v>
                </c:pt>
                <c:pt idx="28">
                  <c:v>1.8492857389828865</c:v>
                </c:pt>
                <c:pt idx="29">
                  <c:v>2.6227122830174698</c:v>
                </c:pt>
                <c:pt idx="30">
                  <c:v>4.8522467416501236</c:v>
                </c:pt>
                <c:pt idx="31">
                  <c:v>5.4148816812926714</c:v>
                </c:pt>
                <c:pt idx="32">
                  <c:v>6.2119222606799473</c:v>
                </c:pt>
                <c:pt idx="33">
                  <c:v>6.4234900303290487</c:v>
                </c:pt>
                <c:pt idx="34">
                  <c:v>3.1338413035577606</c:v>
                </c:pt>
                <c:pt idx="35">
                  <c:v>2.6763673232781393</c:v>
                </c:pt>
                <c:pt idx="36">
                  <c:v>3.6692920703945253</c:v>
                </c:pt>
                <c:pt idx="37">
                  <c:v>3.4073902773119613</c:v>
                </c:pt>
                <c:pt idx="38">
                  <c:v>2.4853525345936545</c:v>
                </c:pt>
                <c:pt idx="39">
                  <c:v>3.2978067734055871</c:v>
                </c:pt>
                <c:pt idx="40">
                  <c:v>3.9077912995030495</c:v>
                </c:pt>
                <c:pt idx="41">
                  <c:v>3.5427379571183693</c:v>
                </c:pt>
                <c:pt idx="42">
                  <c:v>3.5050708666858998</c:v>
                </c:pt>
                <c:pt idx="43">
                  <c:v>5.4314627007665095</c:v>
                </c:pt>
                <c:pt idx="44">
                  <c:v>5.9628349818497517</c:v>
                </c:pt>
                <c:pt idx="45">
                  <c:v>6.2057511317902714</c:v>
                </c:pt>
                <c:pt idx="46">
                  <c:v>5.7216579280336965</c:v>
                </c:pt>
                <c:pt idx="47">
                  <c:v>7.4056233980719144</c:v>
                </c:pt>
                <c:pt idx="48">
                  <c:v>5.7043930414685029</c:v>
                </c:pt>
                <c:pt idx="49">
                  <c:v>7.6585896579936641</c:v>
                </c:pt>
                <c:pt idx="50">
                  <c:v>8.1326393219983473</c:v>
                </c:pt>
                <c:pt idx="51">
                  <c:v>5.3392161206367694</c:v>
                </c:pt>
                <c:pt idx="52">
                  <c:v>4.3974642139218867</c:v>
                </c:pt>
                <c:pt idx="53">
                  <c:v>4.2463317094381781</c:v>
                </c:pt>
                <c:pt idx="54">
                  <c:v>4.1609079902472867</c:v>
                </c:pt>
                <c:pt idx="55">
                  <c:v>1.634990647971013</c:v>
                </c:pt>
                <c:pt idx="56">
                  <c:v>1.6129002292870398</c:v>
                </c:pt>
                <c:pt idx="57">
                  <c:v>2.5146448625193996</c:v>
                </c:pt>
                <c:pt idx="58">
                  <c:v>4.0241430401496192</c:v>
                </c:pt>
                <c:pt idx="59">
                  <c:v>3.6618185676755344</c:v>
                </c:pt>
                <c:pt idx="60">
                  <c:v>4.7514122145346338</c:v>
                </c:pt>
                <c:pt idx="61">
                  <c:v>1.6285228622089365</c:v>
                </c:pt>
                <c:pt idx="62">
                  <c:v>2.4799911355999349</c:v>
                </c:pt>
                <c:pt idx="63">
                  <c:v>4.3644366857660266</c:v>
                </c:pt>
                <c:pt idx="64">
                  <c:v>5.4692899664564809</c:v>
                </c:pt>
                <c:pt idx="65">
                  <c:v>5.0313029238100659</c:v>
                </c:pt>
                <c:pt idx="66">
                  <c:v>5.7703903896137332</c:v>
                </c:pt>
                <c:pt idx="67">
                  <c:v>7.1295425377704058</c:v>
                </c:pt>
                <c:pt idx="68">
                  <c:v>6.0288676168249955</c:v>
                </c:pt>
                <c:pt idx="69">
                  <c:v>4.7197124127546175</c:v>
                </c:pt>
                <c:pt idx="70">
                  <c:v>5.9484185310608728</c:v>
                </c:pt>
                <c:pt idx="71">
                  <c:v>5.2220562132695436</c:v>
                </c:pt>
                <c:pt idx="72">
                  <c:v>5.9414365426808669</c:v>
                </c:pt>
                <c:pt idx="73">
                  <c:v>6.784625628367702</c:v>
                </c:pt>
                <c:pt idx="74">
                  <c:v>6.0978180846423147</c:v>
                </c:pt>
                <c:pt idx="75">
                  <c:v>7.3388628730700622</c:v>
                </c:pt>
                <c:pt idx="76">
                  <c:v>6.6540498059641795</c:v>
                </c:pt>
                <c:pt idx="77">
                  <c:v>6.8898779155146084</c:v>
                </c:pt>
                <c:pt idx="78">
                  <c:v>8.2931999364527229</c:v>
                </c:pt>
                <c:pt idx="79">
                  <c:v>8.5297220548762773</c:v>
                </c:pt>
                <c:pt idx="80">
                  <c:v>5.8154933748081339</c:v>
                </c:pt>
                <c:pt idx="81">
                  <c:v>6.28572475325615</c:v>
                </c:pt>
                <c:pt idx="82">
                  <c:v>5.2864541650469832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D6-426A-B04C-0FEE463A46A8}"/>
            </c:ext>
          </c:extLst>
        </c:ser>
        <c:ser>
          <c:idx val="2"/>
          <c:order val="2"/>
          <c:tx>
            <c:strRef>
              <c:f>Grafy!$CN$3</c:f>
              <c:strCache>
                <c:ptCount val="1"/>
                <c:pt idx="0">
                  <c:v>Domácnosti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Grafy!$CK$4:$CK$88</c:f>
              <c:numCache>
                <c:formatCode>mm/yy</c:formatCode>
                <c:ptCount val="83"/>
                <c:pt idx="0">
                  <c:v>44926</c:v>
                </c:pt>
                <c:pt idx="1">
                  <c:v>44895</c:v>
                </c:pt>
                <c:pt idx="2">
                  <c:v>44865</c:v>
                </c:pt>
                <c:pt idx="3">
                  <c:v>44834</c:v>
                </c:pt>
                <c:pt idx="4">
                  <c:v>44804</c:v>
                </c:pt>
                <c:pt idx="5">
                  <c:v>44773</c:v>
                </c:pt>
                <c:pt idx="6">
                  <c:v>44742</c:v>
                </c:pt>
                <c:pt idx="7">
                  <c:v>44712</c:v>
                </c:pt>
                <c:pt idx="8">
                  <c:v>44681</c:v>
                </c:pt>
                <c:pt idx="9">
                  <c:v>44651</c:v>
                </c:pt>
                <c:pt idx="10">
                  <c:v>44620</c:v>
                </c:pt>
                <c:pt idx="11">
                  <c:v>44592</c:v>
                </c:pt>
                <c:pt idx="12">
                  <c:v>44561</c:v>
                </c:pt>
                <c:pt idx="13">
                  <c:v>44530</c:v>
                </c:pt>
                <c:pt idx="14">
                  <c:v>44500</c:v>
                </c:pt>
                <c:pt idx="15">
                  <c:v>44469</c:v>
                </c:pt>
                <c:pt idx="16">
                  <c:v>44439</c:v>
                </c:pt>
                <c:pt idx="17">
                  <c:v>44408</c:v>
                </c:pt>
                <c:pt idx="18">
                  <c:v>44377</c:v>
                </c:pt>
                <c:pt idx="19">
                  <c:v>44347</c:v>
                </c:pt>
                <c:pt idx="20">
                  <c:v>44316</c:v>
                </c:pt>
                <c:pt idx="21">
                  <c:v>44286</c:v>
                </c:pt>
                <c:pt idx="22">
                  <c:v>44255</c:v>
                </c:pt>
                <c:pt idx="23">
                  <c:v>44227</c:v>
                </c:pt>
                <c:pt idx="24">
                  <c:v>44196</c:v>
                </c:pt>
                <c:pt idx="25">
                  <c:v>44165</c:v>
                </c:pt>
                <c:pt idx="26">
                  <c:v>44135</c:v>
                </c:pt>
                <c:pt idx="27">
                  <c:v>44104</c:v>
                </c:pt>
                <c:pt idx="28">
                  <c:v>44074</c:v>
                </c:pt>
                <c:pt idx="29">
                  <c:v>44043</c:v>
                </c:pt>
                <c:pt idx="30">
                  <c:v>44012</c:v>
                </c:pt>
                <c:pt idx="31">
                  <c:v>43982</c:v>
                </c:pt>
                <c:pt idx="32">
                  <c:v>43951</c:v>
                </c:pt>
                <c:pt idx="33">
                  <c:v>43921</c:v>
                </c:pt>
                <c:pt idx="34">
                  <c:v>43890</c:v>
                </c:pt>
                <c:pt idx="35">
                  <c:v>43861</c:v>
                </c:pt>
                <c:pt idx="36">
                  <c:v>43830</c:v>
                </c:pt>
                <c:pt idx="37">
                  <c:v>43799</c:v>
                </c:pt>
                <c:pt idx="38">
                  <c:v>43769</c:v>
                </c:pt>
                <c:pt idx="39">
                  <c:v>43738</c:v>
                </c:pt>
                <c:pt idx="40">
                  <c:v>43708</c:v>
                </c:pt>
                <c:pt idx="41">
                  <c:v>43677</c:v>
                </c:pt>
                <c:pt idx="42">
                  <c:v>43646</c:v>
                </c:pt>
                <c:pt idx="43">
                  <c:v>43616</c:v>
                </c:pt>
                <c:pt idx="44">
                  <c:v>43585</c:v>
                </c:pt>
                <c:pt idx="45">
                  <c:v>43555</c:v>
                </c:pt>
                <c:pt idx="46">
                  <c:v>43524</c:v>
                </c:pt>
                <c:pt idx="47">
                  <c:v>43496</c:v>
                </c:pt>
                <c:pt idx="48">
                  <c:v>43465</c:v>
                </c:pt>
                <c:pt idx="49">
                  <c:v>43434</c:v>
                </c:pt>
                <c:pt idx="50">
                  <c:v>43404</c:v>
                </c:pt>
                <c:pt idx="51">
                  <c:v>43373</c:v>
                </c:pt>
                <c:pt idx="52">
                  <c:v>43343</c:v>
                </c:pt>
                <c:pt idx="53">
                  <c:v>43312</c:v>
                </c:pt>
                <c:pt idx="54">
                  <c:v>43281</c:v>
                </c:pt>
                <c:pt idx="55">
                  <c:v>43251</c:v>
                </c:pt>
                <c:pt idx="56">
                  <c:v>43220</c:v>
                </c:pt>
                <c:pt idx="57">
                  <c:v>43190</c:v>
                </c:pt>
                <c:pt idx="58">
                  <c:v>43159</c:v>
                </c:pt>
                <c:pt idx="59">
                  <c:v>43131</c:v>
                </c:pt>
                <c:pt idx="60">
                  <c:v>43100</c:v>
                </c:pt>
                <c:pt idx="61">
                  <c:v>43069</c:v>
                </c:pt>
                <c:pt idx="62">
                  <c:v>43039</c:v>
                </c:pt>
                <c:pt idx="63">
                  <c:v>43008</c:v>
                </c:pt>
                <c:pt idx="64">
                  <c:v>42978</c:v>
                </c:pt>
                <c:pt idx="65">
                  <c:v>42947</c:v>
                </c:pt>
                <c:pt idx="66">
                  <c:v>42916</c:v>
                </c:pt>
                <c:pt idx="67">
                  <c:v>42886</c:v>
                </c:pt>
                <c:pt idx="68">
                  <c:v>42855</c:v>
                </c:pt>
                <c:pt idx="69">
                  <c:v>42825</c:v>
                </c:pt>
                <c:pt idx="70">
                  <c:v>42794</c:v>
                </c:pt>
                <c:pt idx="71">
                  <c:v>42766</c:v>
                </c:pt>
                <c:pt idx="72">
                  <c:v>42735</c:v>
                </c:pt>
                <c:pt idx="73">
                  <c:v>42704</c:v>
                </c:pt>
                <c:pt idx="74">
                  <c:v>42674</c:v>
                </c:pt>
                <c:pt idx="75">
                  <c:v>42582</c:v>
                </c:pt>
                <c:pt idx="76">
                  <c:v>42551</c:v>
                </c:pt>
                <c:pt idx="77">
                  <c:v>42521</c:v>
                </c:pt>
                <c:pt idx="78">
                  <c:v>42490</c:v>
                </c:pt>
                <c:pt idx="79">
                  <c:v>42460</c:v>
                </c:pt>
                <c:pt idx="80">
                  <c:v>42429</c:v>
                </c:pt>
                <c:pt idx="81">
                  <c:v>42400</c:v>
                </c:pt>
                <c:pt idx="82">
                  <c:v>42369</c:v>
                </c:pt>
              </c:numCache>
            </c:numRef>
          </c:cat>
          <c:val>
            <c:numRef>
              <c:f>Grafy!$CN$4:$CN$88</c:f>
              <c:numCache>
                <c:formatCode>0.00</c:formatCode>
                <c:ptCount val="83"/>
                <c:pt idx="0">
                  <c:v>5.1004500561671939</c:v>
                </c:pt>
                <c:pt idx="1">
                  <c:v>5.7445812397486806</c:v>
                </c:pt>
                <c:pt idx="2">
                  <c:v>6.335635926900518</c:v>
                </c:pt>
                <c:pt idx="3">
                  <c:v>6.9428326848495203</c:v>
                </c:pt>
                <c:pt idx="4">
                  <c:v>7.6651314957570715</c:v>
                </c:pt>
                <c:pt idx="5">
                  <c:v>8.2766420137738486</c:v>
                </c:pt>
                <c:pt idx="6">
                  <c:v>8.7798605739561673</c:v>
                </c:pt>
                <c:pt idx="7">
                  <c:v>8.9313399432193741</c:v>
                </c:pt>
                <c:pt idx="8">
                  <c:v>9.0155853125357908</c:v>
                </c:pt>
                <c:pt idx="9">
                  <c:v>10.891712413013854</c:v>
                </c:pt>
                <c:pt idx="10">
                  <c:v>10.910555411319889</c:v>
                </c:pt>
                <c:pt idx="11">
                  <c:v>10.785998095744986</c:v>
                </c:pt>
                <c:pt idx="12">
                  <c:v>10.490752548343728</c:v>
                </c:pt>
                <c:pt idx="13">
                  <c:v>10.260116572187394</c:v>
                </c:pt>
                <c:pt idx="14">
                  <c:v>9.9008270607269466</c:v>
                </c:pt>
                <c:pt idx="15">
                  <c:v>9.588807515727261</c:v>
                </c:pt>
                <c:pt idx="16">
                  <c:v>9.1727601080114685</c:v>
                </c:pt>
                <c:pt idx="17">
                  <c:v>8.7056168773116624</c:v>
                </c:pt>
                <c:pt idx="18">
                  <c:v>8.5263494786983252</c:v>
                </c:pt>
                <c:pt idx="19">
                  <c:v>8.1689891087622932</c:v>
                </c:pt>
                <c:pt idx="20">
                  <c:v>7.734991838269023</c:v>
                </c:pt>
                <c:pt idx="21">
                  <c:v>7.238282141275465</c:v>
                </c:pt>
                <c:pt idx="22">
                  <c:v>6.8553619689007972</c:v>
                </c:pt>
                <c:pt idx="23">
                  <c:v>6.805916562960368</c:v>
                </c:pt>
                <c:pt idx="24">
                  <c:v>6.8514760136979325</c:v>
                </c:pt>
                <c:pt idx="25">
                  <c:v>6.6937304633940764</c:v>
                </c:pt>
                <c:pt idx="26">
                  <c:v>6.6998242865618618</c:v>
                </c:pt>
                <c:pt idx="27">
                  <c:v>6.6816134262096982</c:v>
                </c:pt>
                <c:pt idx="28">
                  <c:v>6.541856289956316</c:v>
                </c:pt>
                <c:pt idx="29">
                  <c:v>6.5301947178534547</c:v>
                </c:pt>
                <c:pt idx="30">
                  <c:v>6.4371479269676346</c:v>
                </c:pt>
                <c:pt idx="31">
                  <c:v>6.2691621763880656</c:v>
                </c:pt>
                <c:pt idx="32">
                  <c:v>6.4009364836716598</c:v>
                </c:pt>
                <c:pt idx="33">
                  <c:v>6.6238971049867201</c:v>
                </c:pt>
                <c:pt idx="34">
                  <c:v>6.7128333130988871</c:v>
                </c:pt>
                <c:pt idx="35">
                  <c:v>6.5089772166667226</c:v>
                </c:pt>
                <c:pt idx="36">
                  <c:v>6.4250879700653352</c:v>
                </c:pt>
                <c:pt idx="37">
                  <c:v>6.1971743340528906</c:v>
                </c:pt>
                <c:pt idx="38">
                  <c:v>6.3038723544329267</c:v>
                </c:pt>
                <c:pt idx="39">
                  <c:v>6.6333813159294985</c:v>
                </c:pt>
                <c:pt idx="40">
                  <c:v>6.7148789711886314</c:v>
                </c:pt>
                <c:pt idx="41">
                  <c:v>6.9630479237687171</c:v>
                </c:pt>
                <c:pt idx="42">
                  <c:v>6.9775737259991866</c:v>
                </c:pt>
                <c:pt idx="43">
                  <c:v>7.2054697141501922</c:v>
                </c:pt>
                <c:pt idx="44">
                  <c:v>7.3457074760618024</c:v>
                </c:pt>
                <c:pt idx="45">
                  <c:v>7.4615199652301012</c:v>
                </c:pt>
                <c:pt idx="46">
                  <c:v>7.5861131042503693</c:v>
                </c:pt>
                <c:pt idx="47">
                  <c:v>7.75952047836308</c:v>
                </c:pt>
                <c:pt idx="48">
                  <c:v>7.8953323754207938</c:v>
                </c:pt>
                <c:pt idx="49">
                  <c:v>8.1724624410671964</c:v>
                </c:pt>
                <c:pt idx="50">
                  <c:v>8.1673320113146097</c:v>
                </c:pt>
                <c:pt idx="51">
                  <c:v>7.9308182983224951</c:v>
                </c:pt>
                <c:pt idx="52">
                  <c:v>7.7606924014301581</c:v>
                </c:pt>
                <c:pt idx="53">
                  <c:v>7.7493653354634873</c:v>
                </c:pt>
                <c:pt idx="54">
                  <c:v>7.7176478921492819</c:v>
                </c:pt>
                <c:pt idx="55">
                  <c:v>7.7723459061758149</c:v>
                </c:pt>
                <c:pt idx="56">
                  <c:v>7.883213674952283</c:v>
                </c:pt>
                <c:pt idx="57">
                  <c:v>7.8600964711668109</c:v>
                </c:pt>
                <c:pt idx="58">
                  <c:v>7.9868542015097965</c:v>
                </c:pt>
                <c:pt idx="59">
                  <c:v>8.0420068351881202</c:v>
                </c:pt>
                <c:pt idx="60">
                  <c:v>8.0224922199359163</c:v>
                </c:pt>
                <c:pt idx="61">
                  <c:v>7.9973484442589005</c:v>
                </c:pt>
                <c:pt idx="62">
                  <c:v>8.0867404511276497</c:v>
                </c:pt>
                <c:pt idx="63">
                  <c:v>8.2641724306407927</c:v>
                </c:pt>
                <c:pt idx="64">
                  <c:v>8.6074621243612981</c:v>
                </c:pt>
                <c:pt idx="65">
                  <c:v>8.6355861585018179</c:v>
                </c:pt>
                <c:pt idx="66">
                  <c:v>8.6973464353852226</c:v>
                </c:pt>
                <c:pt idx="67">
                  <c:v>8.7270785525644037</c:v>
                </c:pt>
                <c:pt idx="68">
                  <c:v>8.6176658888926116</c:v>
                </c:pt>
                <c:pt idx="69">
                  <c:v>8.664390331710603</c:v>
                </c:pt>
                <c:pt idx="70">
                  <c:v>8.2314112449212384</c:v>
                </c:pt>
                <c:pt idx="71">
                  <c:v>8.3474945754669072</c:v>
                </c:pt>
                <c:pt idx="72">
                  <c:v>7.7265116289615854</c:v>
                </c:pt>
                <c:pt idx="73">
                  <c:v>8.0115199350150768</c:v>
                </c:pt>
                <c:pt idx="74">
                  <c:v>7.6925664792380166</c:v>
                </c:pt>
                <c:pt idx="75">
                  <c:v>6.9371578976357151</c:v>
                </c:pt>
                <c:pt idx="76">
                  <c:v>6.9857515259378111</c:v>
                </c:pt>
                <c:pt idx="77">
                  <c:v>7.041693590868503</c:v>
                </c:pt>
                <c:pt idx="78">
                  <c:v>6.8121787149993063</c:v>
                </c:pt>
                <c:pt idx="79">
                  <c:v>6.6127852792053021</c:v>
                </c:pt>
                <c:pt idx="80">
                  <c:v>6.7995566914344607</c:v>
                </c:pt>
                <c:pt idx="81">
                  <c:v>6.2795968982183759</c:v>
                </c:pt>
                <c:pt idx="82">
                  <c:v>6.5990548963914542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D6-426A-B04C-0FEE463A4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027312"/>
        <c:axId val="804031472"/>
      </c:lineChart>
      <c:dateAx>
        <c:axId val="804027312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4031472"/>
        <c:crosses val="autoZero"/>
        <c:auto val="1"/>
        <c:lblOffset val="100"/>
        <c:baseTimeUnit val="months"/>
      </c:dateAx>
      <c:valAx>
        <c:axId val="8040314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04027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5118818240206E-2"/>
          <c:y val="6.6073096614758853E-2"/>
          <c:w val="0.89357867694283877"/>
          <c:h val="0.80269163917562347"/>
        </c:manualLayout>
      </c:layout>
      <c:lineChart>
        <c:grouping val="standard"/>
        <c:varyColors val="0"/>
        <c:ser>
          <c:idx val="0"/>
          <c:order val="0"/>
          <c:tx>
            <c:strRef>
              <c:f>FXloans!$AV$5</c:f>
              <c:strCache>
                <c:ptCount val="1"/>
                <c:pt idx="0">
                  <c:v>podíl cizoměnových úvěrů v %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C4-4E08-AFE4-4E3031EBB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FXloans!$A$34:$A$262</c:f>
              <c:numCache>
                <c:formatCode>mm/yy</c:formatCode>
                <c:ptCount val="229"/>
                <c:pt idx="0">
                  <c:v>37986</c:v>
                </c:pt>
                <c:pt idx="1">
                  <c:v>38017</c:v>
                </c:pt>
                <c:pt idx="2">
                  <c:v>38046</c:v>
                </c:pt>
                <c:pt idx="3">
                  <c:v>38077</c:v>
                </c:pt>
                <c:pt idx="4">
                  <c:v>38107</c:v>
                </c:pt>
                <c:pt idx="5">
                  <c:v>38138</c:v>
                </c:pt>
                <c:pt idx="6">
                  <c:v>38168</c:v>
                </c:pt>
                <c:pt idx="7">
                  <c:v>38199</c:v>
                </c:pt>
                <c:pt idx="8">
                  <c:v>38230</c:v>
                </c:pt>
                <c:pt idx="9">
                  <c:v>38260</c:v>
                </c:pt>
                <c:pt idx="10">
                  <c:v>38291</c:v>
                </c:pt>
                <c:pt idx="11">
                  <c:v>38321</c:v>
                </c:pt>
                <c:pt idx="12">
                  <c:v>38352</c:v>
                </c:pt>
                <c:pt idx="13">
                  <c:v>38383</c:v>
                </c:pt>
                <c:pt idx="14">
                  <c:v>38411</c:v>
                </c:pt>
                <c:pt idx="15">
                  <c:v>38442</c:v>
                </c:pt>
                <c:pt idx="16">
                  <c:v>38472</c:v>
                </c:pt>
                <c:pt idx="17">
                  <c:v>38503</c:v>
                </c:pt>
                <c:pt idx="18">
                  <c:v>38533</c:v>
                </c:pt>
                <c:pt idx="19">
                  <c:v>38564</c:v>
                </c:pt>
                <c:pt idx="20">
                  <c:v>38595</c:v>
                </c:pt>
                <c:pt idx="21">
                  <c:v>38625</c:v>
                </c:pt>
                <c:pt idx="22">
                  <c:v>38656</c:v>
                </c:pt>
                <c:pt idx="23">
                  <c:v>38686</c:v>
                </c:pt>
                <c:pt idx="24">
                  <c:v>38717</c:v>
                </c:pt>
                <c:pt idx="25">
                  <c:v>38748</c:v>
                </c:pt>
                <c:pt idx="26">
                  <c:v>38776</c:v>
                </c:pt>
                <c:pt idx="27">
                  <c:v>38807</c:v>
                </c:pt>
                <c:pt idx="28">
                  <c:v>38837</c:v>
                </c:pt>
                <c:pt idx="29">
                  <c:v>38868</c:v>
                </c:pt>
                <c:pt idx="30">
                  <c:v>38898</c:v>
                </c:pt>
                <c:pt idx="31">
                  <c:v>38929</c:v>
                </c:pt>
                <c:pt idx="32">
                  <c:v>38960</c:v>
                </c:pt>
                <c:pt idx="33">
                  <c:v>38990</c:v>
                </c:pt>
                <c:pt idx="34">
                  <c:v>39021</c:v>
                </c:pt>
                <c:pt idx="35">
                  <c:v>39051</c:v>
                </c:pt>
                <c:pt idx="36">
                  <c:v>39082</c:v>
                </c:pt>
                <c:pt idx="37">
                  <c:v>39113</c:v>
                </c:pt>
                <c:pt idx="38">
                  <c:v>39141</c:v>
                </c:pt>
                <c:pt idx="39">
                  <c:v>39172</c:v>
                </c:pt>
                <c:pt idx="40">
                  <c:v>39202</c:v>
                </c:pt>
                <c:pt idx="41">
                  <c:v>39233</c:v>
                </c:pt>
                <c:pt idx="42">
                  <c:v>39263</c:v>
                </c:pt>
                <c:pt idx="43">
                  <c:v>39294</c:v>
                </c:pt>
                <c:pt idx="44">
                  <c:v>39325</c:v>
                </c:pt>
                <c:pt idx="45">
                  <c:v>39355</c:v>
                </c:pt>
                <c:pt idx="46">
                  <c:v>39386</c:v>
                </c:pt>
                <c:pt idx="47">
                  <c:v>39416</c:v>
                </c:pt>
                <c:pt idx="48">
                  <c:v>39447</c:v>
                </c:pt>
                <c:pt idx="49">
                  <c:v>39478</c:v>
                </c:pt>
                <c:pt idx="50">
                  <c:v>39507</c:v>
                </c:pt>
                <c:pt idx="51">
                  <c:v>39538</c:v>
                </c:pt>
                <c:pt idx="52">
                  <c:v>39568</c:v>
                </c:pt>
                <c:pt idx="53">
                  <c:v>39599</c:v>
                </c:pt>
                <c:pt idx="54">
                  <c:v>39629</c:v>
                </c:pt>
                <c:pt idx="55">
                  <c:v>39660</c:v>
                </c:pt>
                <c:pt idx="56">
                  <c:v>39691</c:v>
                </c:pt>
                <c:pt idx="57">
                  <c:v>39721</c:v>
                </c:pt>
                <c:pt idx="58">
                  <c:v>39752</c:v>
                </c:pt>
                <c:pt idx="59">
                  <c:v>39782</c:v>
                </c:pt>
                <c:pt idx="60">
                  <c:v>39813</c:v>
                </c:pt>
                <c:pt idx="61">
                  <c:v>39844</c:v>
                </c:pt>
                <c:pt idx="62">
                  <c:v>39872</c:v>
                </c:pt>
                <c:pt idx="63">
                  <c:v>39903</c:v>
                </c:pt>
                <c:pt idx="64">
                  <c:v>39933</c:v>
                </c:pt>
                <c:pt idx="65">
                  <c:v>39964</c:v>
                </c:pt>
                <c:pt idx="66">
                  <c:v>39994</c:v>
                </c:pt>
                <c:pt idx="67">
                  <c:v>40025</c:v>
                </c:pt>
                <c:pt idx="68">
                  <c:v>40056</c:v>
                </c:pt>
                <c:pt idx="69">
                  <c:v>40086</c:v>
                </c:pt>
                <c:pt idx="70">
                  <c:v>40117</c:v>
                </c:pt>
                <c:pt idx="71">
                  <c:v>40147</c:v>
                </c:pt>
                <c:pt idx="72">
                  <c:v>40178</c:v>
                </c:pt>
                <c:pt idx="73">
                  <c:v>40209</c:v>
                </c:pt>
                <c:pt idx="74">
                  <c:v>40237</c:v>
                </c:pt>
                <c:pt idx="75">
                  <c:v>40268</c:v>
                </c:pt>
                <c:pt idx="76">
                  <c:v>40298</c:v>
                </c:pt>
                <c:pt idx="77">
                  <c:v>40329</c:v>
                </c:pt>
                <c:pt idx="78">
                  <c:v>40359</c:v>
                </c:pt>
                <c:pt idx="79">
                  <c:v>40390</c:v>
                </c:pt>
                <c:pt idx="80">
                  <c:v>40421</c:v>
                </c:pt>
                <c:pt idx="81">
                  <c:v>40451</c:v>
                </c:pt>
                <c:pt idx="82">
                  <c:v>40482</c:v>
                </c:pt>
                <c:pt idx="83">
                  <c:v>40512</c:v>
                </c:pt>
                <c:pt idx="84">
                  <c:v>40543</c:v>
                </c:pt>
                <c:pt idx="85">
                  <c:v>40574</c:v>
                </c:pt>
                <c:pt idx="86">
                  <c:v>40602</c:v>
                </c:pt>
                <c:pt idx="87">
                  <c:v>40633</c:v>
                </c:pt>
                <c:pt idx="88">
                  <c:v>40663</c:v>
                </c:pt>
                <c:pt idx="89">
                  <c:v>40694</c:v>
                </c:pt>
                <c:pt idx="90">
                  <c:v>40724</c:v>
                </c:pt>
                <c:pt idx="91">
                  <c:v>40755</c:v>
                </c:pt>
                <c:pt idx="92">
                  <c:v>40786</c:v>
                </c:pt>
                <c:pt idx="93">
                  <c:v>40816</c:v>
                </c:pt>
                <c:pt idx="94">
                  <c:v>40847</c:v>
                </c:pt>
                <c:pt idx="95">
                  <c:v>40877</c:v>
                </c:pt>
                <c:pt idx="96">
                  <c:v>40908</c:v>
                </c:pt>
                <c:pt idx="97">
                  <c:v>40939</c:v>
                </c:pt>
                <c:pt idx="98">
                  <c:v>40968</c:v>
                </c:pt>
                <c:pt idx="99">
                  <c:v>40999</c:v>
                </c:pt>
                <c:pt idx="100">
                  <c:v>41029</c:v>
                </c:pt>
                <c:pt idx="101">
                  <c:v>41060</c:v>
                </c:pt>
                <c:pt idx="102">
                  <c:v>41090</c:v>
                </c:pt>
                <c:pt idx="103">
                  <c:v>41121</c:v>
                </c:pt>
                <c:pt idx="104">
                  <c:v>41152</c:v>
                </c:pt>
                <c:pt idx="105">
                  <c:v>41182</c:v>
                </c:pt>
                <c:pt idx="106">
                  <c:v>41213</c:v>
                </c:pt>
                <c:pt idx="107">
                  <c:v>41243</c:v>
                </c:pt>
                <c:pt idx="108">
                  <c:v>41274</c:v>
                </c:pt>
                <c:pt idx="109">
                  <c:v>41305</c:v>
                </c:pt>
                <c:pt idx="110">
                  <c:v>41333</c:v>
                </c:pt>
                <c:pt idx="111">
                  <c:v>41364</c:v>
                </c:pt>
                <c:pt idx="112">
                  <c:v>41394</c:v>
                </c:pt>
                <c:pt idx="113">
                  <c:v>41425</c:v>
                </c:pt>
                <c:pt idx="114">
                  <c:v>41455</c:v>
                </c:pt>
                <c:pt idx="115">
                  <c:v>41486</c:v>
                </c:pt>
                <c:pt idx="116">
                  <c:v>41517</c:v>
                </c:pt>
                <c:pt idx="117">
                  <c:v>41547</c:v>
                </c:pt>
                <c:pt idx="118">
                  <c:v>41578</c:v>
                </c:pt>
                <c:pt idx="119">
                  <c:v>41608</c:v>
                </c:pt>
                <c:pt idx="120">
                  <c:v>41639</c:v>
                </c:pt>
                <c:pt idx="121">
                  <c:v>41670</c:v>
                </c:pt>
                <c:pt idx="122">
                  <c:v>41698</c:v>
                </c:pt>
                <c:pt idx="123">
                  <c:v>41729</c:v>
                </c:pt>
                <c:pt idx="124">
                  <c:v>41759</c:v>
                </c:pt>
                <c:pt idx="125">
                  <c:v>41790</c:v>
                </c:pt>
                <c:pt idx="126">
                  <c:v>41820</c:v>
                </c:pt>
                <c:pt idx="127">
                  <c:v>41851</c:v>
                </c:pt>
                <c:pt idx="128">
                  <c:v>41882</c:v>
                </c:pt>
                <c:pt idx="129">
                  <c:v>41912</c:v>
                </c:pt>
                <c:pt idx="130">
                  <c:v>41943</c:v>
                </c:pt>
                <c:pt idx="131">
                  <c:v>41973</c:v>
                </c:pt>
                <c:pt idx="132">
                  <c:v>42004</c:v>
                </c:pt>
                <c:pt idx="133">
                  <c:v>42035</c:v>
                </c:pt>
                <c:pt idx="134">
                  <c:v>42063</c:v>
                </c:pt>
                <c:pt idx="135">
                  <c:v>42094</c:v>
                </c:pt>
                <c:pt idx="136">
                  <c:v>42124</c:v>
                </c:pt>
                <c:pt idx="137">
                  <c:v>42155</c:v>
                </c:pt>
                <c:pt idx="138">
                  <c:v>42185</c:v>
                </c:pt>
                <c:pt idx="139">
                  <c:v>42216</c:v>
                </c:pt>
                <c:pt idx="140">
                  <c:v>42247</c:v>
                </c:pt>
                <c:pt idx="141">
                  <c:v>42277</c:v>
                </c:pt>
                <c:pt idx="142">
                  <c:v>42308</c:v>
                </c:pt>
                <c:pt idx="143">
                  <c:v>42338</c:v>
                </c:pt>
                <c:pt idx="144">
                  <c:v>42369</c:v>
                </c:pt>
                <c:pt idx="145">
                  <c:v>42400</c:v>
                </c:pt>
                <c:pt idx="146">
                  <c:v>42429</c:v>
                </c:pt>
                <c:pt idx="147">
                  <c:v>42460</c:v>
                </c:pt>
                <c:pt idx="148">
                  <c:v>42490</c:v>
                </c:pt>
                <c:pt idx="149">
                  <c:v>42521</c:v>
                </c:pt>
                <c:pt idx="150">
                  <c:v>42551</c:v>
                </c:pt>
                <c:pt idx="151">
                  <c:v>42582</c:v>
                </c:pt>
                <c:pt idx="152">
                  <c:v>42613</c:v>
                </c:pt>
                <c:pt idx="153">
                  <c:v>42643</c:v>
                </c:pt>
                <c:pt idx="154">
                  <c:v>42674</c:v>
                </c:pt>
                <c:pt idx="155">
                  <c:v>42704</c:v>
                </c:pt>
                <c:pt idx="156">
                  <c:v>42735</c:v>
                </c:pt>
                <c:pt idx="157">
                  <c:v>42766</c:v>
                </c:pt>
                <c:pt idx="158">
                  <c:v>42794</c:v>
                </c:pt>
                <c:pt idx="159">
                  <c:v>42825</c:v>
                </c:pt>
                <c:pt idx="160">
                  <c:v>42855</c:v>
                </c:pt>
                <c:pt idx="161">
                  <c:v>42886</c:v>
                </c:pt>
                <c:pt idx="162">
                  <c:v>42916</c:v>
                </c:pt>
                <c:pt idx="163">
                  <c:v>42947</c:v>
                </c:pt>
                <c:pt idx="164">
                  <c:v>42978</c:v>
                </c:pt>
                <c:pt idx="165">
                  <c:v>43008</c:v>
                </c:pt>
                <c:pt idx="166">
                  <c:v>43039</c:v>
                </c:pt>
                <c:pt idx="167">
                  <c:v>43069</c:v>
                </c:pt>
                <c:pt idx="168">
                  <c:v>43100</c:v>
                </c:pt>
                <c:pt idx="169">
                  <c:v>43131</c:v>
                </c:pt>
                <c:pt idx="170">
                  <c:v>43159</c:v>
                </c:pt>
                <c:pt idx="171">
                  <c:v>43190</c:v>
                </c:pt>
                <c:pt idx="172">
                  <c:v>43220</c:v>
                </c:pt>
                <c:pt idx="173">
                  <c:v>43251</c:v>
                </c:pt>
                <c:pt idx="174">
                  <c:v>43281</c:v>
                </c:pt>
                <c:pt idx="175">
                  <c:v>43312</c:v>
                </c:pt>
                <c:pt idx="176">
                  <c:v>43343</c:v>
                </c:pt>
                <c:pt idx="177">
                  <c:v>43373</c:v>
                </c:pt>
                <c:pt idx="178">
                  <c:v>43404</c:v>
                </c:pt>
                <c:pt idx="179">
                  <c:v>43434</c:v>
                </c:pt>
                <c:pt idx="180">
                  <c:v>43465</c:v>
                </c:pt>
                <c:pt idx="181">
                  <c:v>43496</c:v>
                </c:pt>
                <c:pt idx="182">
                  <c:v>43524</c:v>
                </c:pt>
                <c:pt idx="183">
                  <c:v>43555</c:v>
                </c:pt>
                <c:pt idx="184">
                  <c:v>43585</c:v>
                </c:pt>
                <c:pt idx="185">
                  <c:v>43616</c:v>
                </c:pt>
                <c:pt idx="186">
                  <c:v>43646</c:v>
                </c:pt>
                <c:pt idx="187">
                  <c:v>43677</c:v>
                </c:pt>
                <c:pt idx="188">
                  <c:v>43708</c:v>
                </c:pt>
                <c:pt idx="189">
                  <c:v>43738</c:v>
                </c:pt>
                <c:pt idx="190">
                  <c:v>43769</c:v>
                </c:pt>
                <c:pt idx="191">
                  <c:v>43799</c:v>
                </c:pt>
                <c:pt idx="192">
                  <c:v>43830</c:v>
                </c:pt>
                <c:pt idx="193">
                  <c:v>43861</c:v>
                </c:pt>
                <c:pt idx="194">
                  <c:v>43890</c:v>
                </c:pt>
                <c:pt idx="195">
                  <c:v>43921</c:v>
                </c:pt>
                <c:pt idx="196">
                  <c:v>43951</c:v>
                </c:pt>
                <c:pt idx="197">
                  <c:v>43982</c:v>
                </c:pt>
                <c:pt idx="198">
                  <c:v>44012</c:v>
                </c:pt>
                <c:pt idx="199">
                  <c:v>44043</c:v>
                </c:pt>
                <c:pt idx="200">
                  <c:v>44074</c:v>
                </c:pt>
                <c:pt idx="201">
                  <c:v>44104</c:v>
                </c:pt>
                <c:pt idx="202">
                  <c:v>44135</c:v>
                </c:pt>
                <c:pt idx="203">
                  <c:v>44165</c:v>
                </c:pt>
                <c:pt idx="204">
                  <c:v>44196</c:v>
                </c:pt>
                <c:pt idx="205">
                  <c:v>44227</c:v>
                </c:pt>
                <c:pt idx="206">
                  <c:v>44255</c:v>
                </c:pt>
                <c:pt idx="207">
                  <c:v>44286</c:v>
                </c:pt>
                <c:pt idx="208">
                  <c:v>44316</c:v>
                </c:pt>
                <c:pt idx="209">
                  <c:v>44347</c:v>
                </c:pt>
                <c:pt idx="210">
                  <c:v>44377</c:v>
                </c:pt>
                <c:pt idx="211">
                  <c:v>44408</c:v>
                </c:pt>
                <c:pt idx="212">
                  <c:v>44439</c:v>
                </c:pt>
                <c:pt idx="213">
                  <c:v>44469</c:v>
                </c:pt>
                <c:pt idx="214">
                  <c:v>44500</c:v>
                </c:pt>
                <c:pt idx="215">
                  <c:v>44530</c:v>
                </c:pt>
                <c:pt idx="216">
                  <c:v>44561</c:v>
                </c:pt>
                <c:pt idx="217">
                  <c:v>44592</c:v>
                </c:pt>
                <c:pt idx="218">
                  <c:v>44620</c:v>
                </c:pt>
                <c:pt idx="219">
                  <c:v>44651</c:v>
                </c:pt>
                <c:pt idx="220">
                  <c:v>44681</c:v>
                </c:pt>
                <c:pt idx="221">
                  <c:v>44712</c:v>
                </c:pt>
                <c:pt idx="222">
                  <c:v>44742</c:v>
                </c:pt>
                <c:pt idx="223">
                  <c:v>44773</c:v>
                </c:pt>
                <c:pt idx="224">
                  <c:v>44804</c:v>
                </c:pt>
                <c:pt idx="225">
                  <c:v>44834</c:v>
                </c:pt>
                <c:pt idx="226">
                  <c:v>44865</c:v>
                </c:pt>
                <c:pt idx="227">
                  <c:v>44895</c:v>
                </c:pt>
                <c:pt idx="228">
                  <c:v>44926</c:v>
                </c:pt>
              </c:numCache>
            </c:numRef>
          </c:cat>
          <c:val>
            <c:numRef>
              <c:f>FXloans!$AV$34:$AV$262</c:f>
              <c:numCache>
                <c:formatCode>0.0</c:formatCode>
                <c:ptCount val="229"/>
                <c:pt idx="0">
                  <c:v>19.832717551816113</c:v>
                </c:pt>
                <c:pt idx="1">
                  <c:v>20.076077065505217</c:v>
                </c:pt>
                <c:pt idx="2">
                  <c:v>20.120228899359571</c:v>
                </c:pt>
                <c:pt idx="3">
                  <c:v>20.421660884663673</c:v>
                </c:pt>
                <c:pt idx="4">
                  <c:v>20.889857740680295</c:v>
                </c:pt>
                <c:pt idx="5">
                  <c:v>20.096553147649885</c:v>
                </c:pt>
                <c:pt idx="6">
                  <c:v>19.716858304690977</c:v>
                </c:pt>
                <c:pt idx="7">
                  <c:v>19.417967677315616</c:v>
                </c:pt>
                <c:pt idx="8">
                  <c:v>19.074121329169714</c:v>
                </c:pt>
                <c:pt idx="9">
                  <c:v>18.934323011080245</c:v>
                </c:pt>
                <c:pt idx="10">
                  <c:v>18.713289067519646</c:v>
                </c:pt>
                <c:pt idx="11">
                  <c:v>18.350777507868987</c:v>
                </c:pt>
                <c:pt idx="12">
                  <c:v>18.640328303178588</c:v>
                </c:pt>
                <c:pt idx="13">
                  <c:v>19.05622605655428</c:v>
                </c:pt>
                <c:pt idx="14">
                  <c:v>18.931916981390419</c:v>
                </c:pt>
                <c:pt idx="15">
                  <c:v>19.093965115859646</c:v>
                </c:pt>
                <c:pt idx="16">
                  <c:v>19.438254326164163</c:v>
                </c:pt>
                <c:pt idx="17">
                  <c:v>19.174299971889873</c:v>
                </c:pt>
                <c:pt idx="18">
                  <c:v>18.039652340738634</c:v>
                </c:pt>
                <c:pt idx="19">
                  <c:v>18.169931855712342</c:v>
                </c:pt>
                <c:pt idx="20">
                  <c:v>18.737092439883252</c:v>
                </c:pt>
                <c:pt idx="21">
                  <c:v>18.463265582226775</c:v>
                </c:pt>
                <c:pt idx="22">
                  <c:v>17.985380199552559</c:v>
                </c:pt>
                <c:pt idx="23">
                  <c:v>17.231772696301849</c:v>
                </c:pt>
                <c:pt idx="24">
                  <c:v>17.707537237534655</c:v>
                </c:pt>
                <c:pt idx="25">
                  <c:v>17.696891966803641</c:v>
                </c:pt>
                <c:pt idx="26">
                  <c:v>17.361728302469515</c:v>
                </c:pt>
                <c:pt idx="27">
                  <c:v>17.959597097628034</c:v>
                </c:pt>
                <c:pt idx="28">
                  <c:v>18.309383746022512</c:v>
                </c:pt>
                <c:pt idx="29">
                  <c:v>18.343983251442975</c:v>
                </c:pt>
                <c:pt idx="30">
                  <c:v>18.663799570966887</c:v>
                </c:pt>
                <c:pt idx="31">
                  <c:v>18.320855844202079</c:v>
                </c:pt>
                <c:pt idx="32">
                  <c:v>18.072242021203689</c:v>
                </c:pt>
                <c:pt idx="33">
                  <c:v>18.080272284241474</c:v>
                </c:pt>
                <c:pt idx="34">
                  <c:v>17.924646784846409</c:v>
                </c:pt>
                <c:pt idx="35">
                  <c:v>18.370519636143978</c:v>
                </c:pt>
                <c:pt idx="36">
                  <c:v>18.629334628705209</c:v>
                </c:pt>
                <c:pt idx="37">
                  <c:v>19.341009116078013</c:v>
                </c:pt>
                <c:pt idx="38">
                  <c:v>19.491984539471897</c:v>
                </c:pt>
                <c:pt idx="39">
                  <c:v>19.201650289724313</c:v>
                </c:pt>
                <c:pt idx="40">
                  <c:v>19.023756323379171</c:v>
                </c:pt>
                <c:pt idx="41">
                  <c:v>19.235390575972154</c:v>
                </c:pt>
                <c:pt idx="42">
                  <c:v>19.785977488123606</c:v>
                </c:pt>
                <c:pt idx="43">
                  <c:v>19.045424403276957</c:v>
                </c:pt>
                <c:pt idx="44">
                  <c:v>19.061817530200297</c:v>
                </c:pt>
                <c:pt idx="45">
                  <c:v>18.419802866592981</c:v>
                </c:pt>
                <c:pt idx="46">
                  <c:v>17.457104364391039</c:v>
                </c:pt>
                <c:pt idx="47">
                  <c:v>17.11865627197572</c:v>
                </c:pt>
                <c:pt idx="48">
                  <c:v>17.050068605558401</c:v>
                </c:pt>
                <c:pt idx="49">
                  <c:v>16.952381411927988</c:v>
                </c:pt>
                <c:pt idx="50">
                  <c:v>16.263836410284725</c:v>
                </c:pt>
                <c:pt idx="51">
                  <c:v>16.556991704885004</c:v>
                </c:pt>
                <c:pt idx="52">
                  <c:v>16.684927054894306</c:v>
                </c:pt>
                <c:pt idx="53">
                  <c:v>16.843090298552532</c:v>
                </c:pt>
                <c:pt idx="54">
                  <c:v>15.888536551045963</c:v>
                </c:pt>
                <c:pt idx="55">
                  <c:v>16.339594892075326</c:v>
                </c:pt>
                <c:pt idx="56">
                  <c:v>16.796289228038052</c:v>
                </c:pt>
                <c:pt idx="57">
                  <c:v>16.722277016819376</c:v>
                </c:pt>
                <c:pt idx="58">
                  <c:v>16.734857032605333</c:v>
                </c:pt>
                <c:pt idx="59">
                  <c:v>17.301390312649733</c:v>
                </c:pt>
                <c:pt idx="60">
                  <c:v>18.380533928631227</c:v>
                </c:pt>
                <c:pt idx="61">
                  <c:v>18.947724704988822</c:v>
                </c:pt>
                <c:pt idx="62">
                  <c:v>18.797991480149868</c:v>
                </c:pt>
                <c:pt idx="63">
                  <c:v>18.183361988494575</c:v>
                </c:pt>
                <c:pt idx="64">
                  <c:v>17.866599136685057</c:v>
                </c:pt>
                <c:pt idx="65">
                  <c:v>17.942160923340012</c:v>
                </c:pt>
                <c:pt idx="66">
                  <c:v>17.264726509562813</c:v>
                </c:pt>
                <c:pt idx="67">
                  <c:v>17.073429742772539</c:v>
                </c:pt>
                <c:pt idx="68">
                  <c:v>16.982271255964122</c:v>
                </c:pt>
                <c:pt idx="69">
                  <c:v>16.901428103523518</c:v>
                </c:pt>
                <c:pt idx="70">
                  <c:v>17.781514998330337</c:v>
                </c:pt>
                <c:pt idx="71">
                  <c:v>17.893683039810824</c:v>
                </c:pt>
                <c:pt idx="72">
                  <c:v>18.680388067009769</c:v>
                </c:pt>
                <c:pt idx="73">
                  <c:v>18.373999295216702</c:v>
                </c:pt>
                <c:pt idx="74">
                  <c:v>18.401997130910598</c:v>
                </c:pt>
                <c:pt idx="75">
                  <c:v>18.148936357116142</c:v>
                </c:pt>
                <c:pt idx="76">
                  <c:v>17.709601118821851</c:v>
                </c:pt>
                <c:pt idx="77">
                  <c:v>18.104134695791917</c:v>
                </c:pt>
                <c:pt idx="78">
                  <c:v>18.115652331847443</c:v>
                </c:pt>
                <c:pt idx="79">
                  <c:v>17.176898777283412</c:v>
                </c:pt>
                <c:pt idx="80">
                  <c:v>17.707066297499662</c:v>
                </c:pt>
                <c:pt idx="81">
                  <c:v>16.985974858314123</c:v>
                </c:pt>
                <c:pt idx="82">
                  <c:v>16.894147415891993</c:v>
                </c:pt>
                <c:pt idx="83">
                  <c:v>17.54156454672944</c:v>
                </c:pt>
                <c:pt idx="84">
                  <c:v>18.501635968629905</c:v>
                </c:pt>
                <c:pt idx="85">
                  <c:v>17.429501957045257</c:v>
                </c:pt>
                <c:pt idx="86">
                  <c:v>17.245340886703996</c:v>
                </c:pt>
                <c:pt idx="87">
                  <c:v>17.261732094847282</c:v>
                </c:pt>
                <c:pt idx="88">
                  <c:v>16.924877069124921</c:v>
                </c:pt>
                <c:pt idx="89">
                  <c:v>17.270141031127771</c:v>
                </c:pt>
                <c:pt idx="90">
                  <c:v>17.2718543751173</c:v>
                </c:pt>
                <c:pt idx="91">
                  <c:v>17.403223615341702</c:v>
                </c:pt>
                <c:pt idx="92">
                  <c:v>17.553429019712631</c:v>
                </c:pt>
                <c:pt idx="93">
                  <c:v>17.931345542488998</c:v>
                </c:pt>
                <c:pt idx="94">
                  <c:v>18.167234589457614</c:v>
                </c:pt>
                <c:pt idx="95">
                  <c:v>18.838617315927308</c:v>
                </c:pt>
                <c:pt idx="96">
                  <c:v>19.162192826679892</c:v>
                </c:pt>
                <c:pt idx="97">
                  <c:v>18.599760264746102</c:v>
                </c:pt>
                <c:pt idx="98">
                  <c:v>18.614366903122615</c:v>
                </c:pt>
                <c:pt idx="99">
                  <c:v>18.54717679239798</c:v>
                </c:pt>
                <c:pt idx="100">
                  <c:v>18.479370245819194</c:v>
                </c:pt>
                <c:pt idx="101">
                  <c:v>19.098801413305111</c:v>
                </c:pt>
                <c:pt idx="102">
                  <c:v>19.08181005737184</c:v>
                </c:pt>
                <c:pt idx="103">
                  <c:v>19.024078899423824</c:v>
                </c:pt>
                <c:pt idx="104">
                  <c:v>18.191255057353885</c:v>
                </c:pt>
                <c:pt idx="105">
                  <c:v>17.723470243839124</c:v>
                </c:pt>
                <c:pt idx="106">
                  <c:v>17.635667835766334</c:v>
                </c:pt>
                <c:pt idx="107">
                  <c:v>17.83574335862037</c:v>
                </c:pt>
                <c:pt idx="108">
                  <c:v>18.020314989717768</c:v>
                </c:pt>
                <c:pt idx="109">
                  <c:v>18.588527356307129</c:v>
                </c:pt>
                <c:pt idx="110">
                  <c:v>18.640851389998826</c:v>
                </c:pt>
                <c:pt idx="111">
                  <c:v>18.817973982419169</c:v>
                </c:pt>
                <c:pt idx="112">
                  <c:v>18.551295603531404</c:v>
                </c:pt>
                <c:pt idx="113">
                  <c:v>18.887101563512932</c:v>
                </c:pt>
                <c:pt idx="114">
                  <c:v>19.235556234000118</c:v>
                </c:pt>
                <c:pt idx="115">
                  <c:v>19.096137004415461</c:v>
                </c:pt>
                <c:pt idx="116">
                  <c:v>19.275445399610081</c:v>
                </c:pt>
                <c:pt idx="117">
                  <c:v>19.395148581455189</c:v>
                </c:pt>
                <c:pt idx="118">
                  <c:v>19.123183020184698</c:v>
                </c:pt>
                <c:pt idx="119">
                  <c:v>21.013603769021859</c:v>
                </c:pt>
                <c:pt idx="120">
                  <c:v>22.225830501711663</c:v>
                </c:pt>
                <c:pt idx="121">
                  <c:v>21.863031426723289</c:v>
                </c:pt>
                <c:pt idx="122">
                  <c:v>21.20332292979835</c:v>
                </c:pt>
                <c:pt idx="123">
                  <c:v>21.026153697313678</c:v>
                </c:pt>
                <c:pt idx="124">
                  <c:v>20.824694880532281</c:v>
                </c:pt>
                <c:pt idx="125">
                  <c:v>21.375021966601459</c:v>
                </c:pt>
                <c:pt idx="126">
                  <c:v>21.581454145125988</c:v>
                </c:pt>
                <c:pt idx="127">
                  <c:v>21.165016047243611</c:v>
                </c:pt>
                <c:pt idx="128">
                  <c:v>21.157541572774797</c:v>
                </c:pt>
                <c:pt idx="129">
                  <c:v>20.893828109473279</c:v>
                </c:pt>
                <c:pt idx="130">
                  <c:v>21.938546548225279</c:v>
                </c:pt>
                <c:pt idx="131">
                  <c:v>21.373127816559155</c:v>
                </c:pt>
                <c:pt idx="132">
                  <c:v>22.789701141014795</c:v>
                </c:pt>
                <c:pt idx="133">
                  <c:v>22.289128524802504</c:v>
                </c:pt>
                <c:pt idx="134">
                  <c:v>22.178797234535132</c:v>
                </c:pt>
                <c:pt idx="135">
                  <c:v>21.812744124742977</c:v>
                </c:pt>
                <c:pt idx="136">
                  <c:v>21.438930339949856</c:v>
                </c:pt>
                <c:pt idx="137">
                  <c:v>21.798033084524693</c:v>
                </c:pt>
                <c:pt idx="138">
                  <c:v>21.775835096534646</c:v>
                </c:pt>
                <c:pt idx="139">
                  <c:v>21.940282586710079</c:v>
                </c:pt>
                <c:pt idx="140">
                  <c:v>21.335284492782424</c:v>
                </c:pt>
                <c:pt idx="141">
                  <c:v>21.886952146224946</c:v>
                </c:pt>
                <c:pt idx="142">
                  <c:v>22.087496316294807</c:v>
                </c:pt>
                <c:pt idx="143">
                  <c:v>22.728127704924727</c:v>
                </c:pt>
                <c:pt idx="144">
                  <c:v>22.834134272126615</c:v>
                </c:pt>
                <c:pt idx="145">
                  <c:v>22.740597874160031</c:v>
                </c:pt>
                <c:pt idx="146">
                  <c:v>23.018427150980227</c:v>
                </c:pt>
                <c:pt idx="147">
                  <c:v>24.661627878491576</c:v>
                </c:pt>
                <c:pt idx="148">
                  <c:v>24.756873994988283</c:v>
                </c:pt>
                <c:pt idx="149">
                  <c:v>24.452547882680996</c:v>
                </c:pt>
                <c:pt idx="150">
                  <c:v>24.888769348143747</c:v>
                </c:pt>
                <c:pt idx="151">
                  <c:v>25.041535496142441</c:v>
                </c:pt>
                <c:pt idx="152">
                  <c:v>25.229697641606563</c:v>
                </c:pt>
                <c:pt idx="153">
                  <c:v>25.764540227441547</c:v>
                </c:pt>
                <c:pt idx="154">
                  <c:v>26.05325230597353</c:v>
                </c:pt>
                <c:pt idx="155">
                  <c:v>27.022138115001859</c:v>
                </c:pt>
                <c:pt idx="156">
                  <c:v>27.828244618691567</c:v>
                </c:pt>
                <c:pt idx="157">
                  <c:v>27.802456133675555</c:v>
                </c:pt>
                <c:pt idx="158">
                  <c:v>28.289146813194044</c:v>
                </c:pt>
                <c:pt idx="159">
                  <c:v>30.51887115975207</c:v>
                </c:pt>
                <c:pt idx="160">
                  <c:v>31.237071497290625</c:v>
                </c:pt>
                <c:pt idx="161">
                  <c:v>30.475794777020283</c:v>
                </c:pt>
                <c:pt idx="162">
                  <c:v>29.284594628139061</c:v>
                </c:pt>
                <c:pt idx="163">
                  <c:v>29.662051937851984</c:v>
                </c:pt>
                <c:pt idx="164">
                  <c:v>29.818279179206698</c:v>
                </c:pt>
                <c:pt idx="165">
                  <c:v>29.55630922324184</c:v>
                </c:pt>
                <c:pt idx="166">
                  <c:v>28.803646473890065</c:v>
                </c:pt>
                <c:pt idx="167">
                  <c:v>28.391762166666311</c:v>
                </c:pt>
                <c:pt idx="168">
                  <c:v>29.564375027214631</c:v>
                </c:pt>
                <c:pt idx="169">
                  <c:v>29.107923579321181</c:v>
                </c:pt>
                <c:pt idx="170">
                  <c:v>29.754052446168298</c:v>
                </c:pt>
                <c:pt idx="171">
                  <c:v>29.282610717938883</c:v>
                </c:pt>
                <c:pt idx="172">
                  <c:v>29.839694861434463</c:v>
                </c:pt>
                <c:pt idx="173">
                  <c:v>30.043615221719055</c:v>
                </c:pt>
                <c:pt idx="174">
                  <c:v>30.31703902850894</c:v>
                </c:pt>
                <c:pt idx="175">
                  <c:v>30.266754399728523</c:v>
                </c:pt>
                <c:pt idx="176">
                  <c:v>30.921777478404998</c:v>
                </c:pt>
                <c:pt idx="177">
                  <c:v>30.86915085961791</c:v>
                </c:pt>
                <c:pt idx="178">
                  <c:v>31.434777812036664</c:v>
                </c:pt>
                <c:pt idx="179">
                  <c:v>30.889547143323838</c:v>
                </c:pt>
                <c:pt idx="180">
                  <c:v>31.116282884505452</c:v>
                </c:pt>
                <c:pt idx="181">
                  <c:v>30.956515906995918</c:v>
                </c:pt>
                <c:pt idx="182">
                  <c:v>30.917763874208081</c:v>
                </c:pt>
                <c:pt idx="183">
                  <c:v>31.575464380291717</c:v>
                </c:pt>
                <c:pt idx="184">
                  <c:v>31.623856799411598</c:v>
                </c:pt>
                <c:pt idx="185">
                  <c:v>32.041474911663535</c:v>
                </c:pt>
                <c:pt idx="186">
                  <c:v>31.221554727459267</c:v>
                </c:pt>
                <c:pt idx="187">
                  <c:v>31.865914313409462</c:v>
                </c:pt>
                <c:pt idx="188">
                  <c:v>32.796190253282731</c:v>
                </c:pt>
                <c:pt idx="189">
                  <c:v>33.142961545580121</c:v>
                </c:pt>
                <c:pt idx="190">
                  <c:v>32.922068740440011</c:v>
                </c:pt>
                <c:pt idx="191">
                  <c:v>33.20032499916595</c:v>
                </c:pt>
                <c:pt idx="192">
                  <c:v>33.337312842166689</c:v>
                </c:pt>
                <c:pt idx="193">
                  <c:v>33.126064252317519</c:v>
                </c:pt>
                <c:pt idx="194">
                  <c:v>33.584418528915506</c:v>
                </c:pt>
                <c:pt idx="195">
                  <c:v>36.53961753903566</c:v>
                </c:pt>
                <c:pt idx="196">
                  <c:v>36.745945849813268</c:v>
                </c:pt>
                <c:pt idx="197">
                  <c:v>36.499290406099917</c:v>
                </c:pt>
                <c:pt idx="198">
                  <c:v>36.235187870992682</c:v>
                </c:pt>
                <c:pt idx="199">
                  <c:v>35.450563644421209</c:v>
                </c:pt>
                <c:pt idx="200">
                  <c:v>35.449187331564545</c:v>
                </c:pt>
                <c:pt idx="201">
                  <c:v>36.38216599327243</c:v>
                </c:pt>
                <c:pt idx="202">
                  <c:v>36.242708521774844</c:v>
                </c:pt>
                <c:pt idx="203">
                  <c:v>34.739610438934399</c:v>
                </c:pt>
                <c:pt idx="204">
                  <c:v>35.210682420183389</c:v>
                </c:pt>
                <c:pt idx="205">
                  <c:v>34.993870364981774</c:v>
                </c:pt>
                <c:pt idx="206">
                  <c:v>34.880896364199224</c:v>
                </c:pt>
                <c:pt idx="207">
                  <c:v>34.730246403704868</c:v>
                </c:pt>
                <c:pt idx="208">
                  <c:v>34.169364187819809</c:v>
                </c:pt>
                <c:pt idx="209">
                  <c:v>33.311514080244955</c:v>
                </c:pt>
                <c:pt idx="210">
                  <c:v>32.005228292798158</c:v>
                </c:pt>
                <c:pt idx="211">
                  <c:v>31.910532141232562</c:v>
                </c:pt>
                <c:pt idx="212">
                  <c:v>31.691028101606467</c:v>
                </c:pt>
                <c:pt idx="213">
                  <c:v>33.23460641496159</c:v>
                </c:pt>
                <c:pt idx="214">
                  <c:v>33.537520172135551</c:v>
                </c:pt>
                <c:pt idx="215">
                  <c:v>34.226429852566788</c:v>
                </c:pt>
                <c:pt idx="216">
                  <c:v>34.600367914985718</c:v>
                </c:pt>
                <c:pt idx="217">
                  <c:v>33.711997200334395</c:v>
                </c:pt>
                <c:pt idx="218">
                  <c:v>35.945526413683716</c:v>
                </c:pt>
                <c:pt idx="219">
                  <c:v>36.688011487739679</c:v>
                </c:pt>
                <c:pt idx="220">
                  <c:v>38.352345256737173</c:v>
                </c:pt>
                <c:pt idx="221">
                  <c:v>38.807766374393218</c:v>
                </c:pt>
                <c:pt idx="222">
                  <c:v>40.481239676656642</c:v>
                </c:pt>
                <c:pt idx="223">
                  <c:v>42.101277862903466</c:v>
                </c:pt>
                <c:pt idx="224">
                  <c:v>43.740099532442947</c:v>
                </c:pt>
                <c:pt idx="225">
                  <c:v>44.818111207115699</c:v>
                </c:pt>
                <c:pt idx="226">
                  <c:v>45.060121748395396</c:v>
                </c:pt>
                <c:pt idx="227">
                  <c:v>45.4844157490759</c:v>
                </c:pt>
                <c:pt idx="228">
                  <c:v>45.423244256716501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C4-4E08-AFE4-4E3031EBB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5646096"/>
        <c:axId val="1475651504"/>
      </c:lineChart>
      <c:dateAx>
        <c:axId val="1475646096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5651504"/>
        <c:crosses val="autoZero"/>
        <c:auto val="1"/>
        <c:lblOffset val="100"/>
        <c:baseTimeUnit val="months"/>
        <c:majorUnit val="12"/>
        <c:majorTimeUnit val="months"/>
      </c:dateAx>
      <c:valAx>
        <c:axId val="147565150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5646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240991642083778"/>
          <c:y val="0.57177307654479848"/>
          <c:w val="0.72064771997430954"/>
          <c:h val="0.21942066703856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Energy!$CB$2</c:f>
              <c:strCache>
                <c:ptCount val="1"/>
                <c:pt idx="0">
                  <c:v>Elektřiny 2024</c:v>
                </c:pt>
              </c:strCache>
            </c:strRef>
          </c:tx>
          <c:spPr>
            <a:ln w="158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Energy!$CA$3:$CA$261</c:f>
              <c:numCache>
                <c:formatCode>dd/m/yyyy;@</c:formatCode>
                <c:ptCount val="259"/>
                <c:pt idx="0">
                  <c:v>44964</c:v>
                </c:pt>
                <c:pt idx="1">
                  <c:v>44963</c:v>
                </c:pt>
                <c:pt idx="2">
                  <c:v>44960</c:v>
                </c:pt>
                <c:pt idx="3">
                  <c:v>44959</c:v>
                </c:pt>
                <c:pt idx="4">
                  <c:v>44958</c:v>
                </c:pt>
                <c:pt idx="5">
                  <c:v>44957</c:v>
                </c:pt>
                <c:pt idx="6">
                  <c:v>44956</c:v>
                </c:pt>
                <c:pt idx="7">
                  <c:v>44953</c:v>
                </c:pt>
                <c:pt idx="8">
                  <c:v>44952</c:v>
                </c:pt>
                <c:pt idx="9">
                  <c:v>44951</c:v>
                </c:pt>
                <c:pt idx="10">
                  <c:v>44950</c:v>
                </c:pt>
                <c:pt idx="11">
                  <c:v>44949</c:v>
                </c:pt>
                <c:pt idx="12">
                  <c:v>44946</c:v>
                </c:pt>
                <c:pt idx="13">
                  <c:v>44945</c:v>
                </c:pt>
                <c:pt idx="14">
                  <c:v>44944</c:v>
                </c:pt>
                <c:pt idx="15">
                  <c:v>44943</c:v>
                </c:pt>
                <c:pt idx="16">
                  <c:v>44942</c:v>
                </c:pt>
                <c:pt idx="17">
                  <c:v>44939</c:v>
                </c:pt>
                <c:pt idx="18">
                  <c:v>44938</c:v>
                </c:pt>
                <c:pt idx="19">
                  <c:v>44937</c:v>
                </c:pt>
                <c:pt idx="20">
                  <c:v>44936</c:v>
                </c:pt>
                <c:pt idx="21">
                  <c:v>44935</c:v>
                </c:pt>
                <c:pt idx="22">
                  <c:v>44932</c:v>
                </c:pt>
                <c:pt idx="23">
                  <c:v>44931</c:v>
                </c:pt>
                <c:pt idx="24">
                  <c:v>44930</c:v>
                </c:pt>
                <c:pt idx="25">
                  <c:v>44929</c:v>
                </c:pt>
                <c:pt idx="26">
                  <c:v>44928</c:v>
                </c:pt>
                <c:pt idx="27">
                  <c:v>44925</c:v>
                </c:pt>
                <c:pt idx="28">
                  <c:v>44924</c:v>
                </c:pt>
                <c:pt idx="29">
                  <c:v>44923</c:v>
                </c:pt>
                <c:pt idx="30">
                  <c:v>44922</c:v>
                </c:pt>
                <c:pt idx="31">
                  <c:v>44918</c:v>
                </c:pt>
                <c:pt idx="32">
                  <c:v>44917</c:v>
                </c:pt>
                <c:pt idx="33">
                  <c:v>44916</c:v>
                </c:pt>
                <c:pt idx="34">
                  <c:v>44915</c:v>
                </c:pt>
                <c:pt idx="35">
                  <c:v>44914</c:v>
                </c:pt>
                <c:pt idx="36">
                  <c:v>44911</c:v>
                </c:pt>
                <c:pt idx="37">
                  <c:v>44910</c:v>
                </c:pt>
                <c:pt idx="38">
                  <c:v>44909</c:v>
                </c:pt>
                <c:pt idx="39">
                  <c:v>44908</c:v>
                </c:pt>
                <c:pt idx="40">
                  <c:v>44907</c:v>
                </c:pt>
                <c:pt idx="41">
                  <c:v>44904</c:v>
                </c:pt>
                <c:pt idx="42">
                  <c:v>44903</c:v>
                </c:pt>
                <c:pt idx="43">
                  <c:v>44902</c:v>
                </c:pt>
                <c:pt idx="44">
                  <c:v>44901</c:v>
                </c:pt>
                <c:pt idx="45">
                  <c:v>44900</c:v>
                </c:pt>
                <c:pt idx="46">
                  <c:v>44897</c:v>
                </c:pt>
                <c:pt idx="47">
                  <c:v>44896</c:v>
                </c:pt>
                <c:pt idx="48">
                  <c:v>44895</c:v>
                </c:pt>
                <c:pt idx="49">
                  <c:v>44894</c:v>
                </c:pt>
                <c:pt idx="50">
                  <c:v>44893</c:v>
                </c:pt>
                <c:pt idx="51">
                  <c:v>44890</c:v>
                </c:pt>
                <c:pt idx="52">
                  <c:v>44889</c:v>
                </c:pt>
                <c:pt idx="53">
                  <c:v>44888</c:v>
                </c:pt>
                <c:pt idx="54">
                  <c:v>44887</c:v>
                </c:pt>
                <c:pt idx="55">
                  <c:v>44886</c:v>
                </c:pt>
                <c:pt idx="56">
                  <c:v>44883</c:v>
                </c:pt>
                <c:pt idx="57">
                  <c:v>44882</c:v>
                </c:pt>
                <c:pt idx="58">
                  <c:v>44881</c:v>
                </c:pt>
                <c:pt idx="59">
                  <c:v>44880</c:v>
                </c:pt>
                <c:pt idx="60">
                  <c:v>44879</c:v>
                </c:pt>
                <c:pt idx="61">
                  <c:v>44876</c:v>
                </c:pt>
                <c:pt idx="62">
                  <c:v>44875</c:v>
                </c:pt>
                <c:pt idx="63">
                  <c:v>44874</c:v>
                </c:pt>
                <c:pt idx="64">
                  <c:v>44873</c:v>
                </c:pt>
                <c:pt idx="65">
                  <c:v>44872</c:v>
                </c:pt>
                <c:pt idx="66">
                  <c:v>44869</c:v>
                </c:pt>
                <c:pt idx="67">
                  <c:v>44868</c:v>
                </c:pt>
                <c:pt idx="68">
                  <c:v>44867</c:v>
                </c:pt>
                <c:pt idx="69">
                  <c:v>44866</c:v>
                </c:pt>
                <c:pt idx="70">
                  <c:v>44865</c:v>
                </c:pt>
                <c:pt idx="71">
                  <c:v>44862</c:v>
                </c:pt>
                <c:pt idx="72">
                  <c:v>44861</c:v>
                </c:pt>
                <c:pt idx="73">
                  <c:v>44860</c:v>
                </c:pt>
                <c:pt idx="74">
                  <c:v>44859</c:v>
                </c:pt>
                <c:pt idx="75">
                  <c:v>44858</c:v>
                </c:pt>
                <c:pt idx="76">
                  <c:v>44855</c:v>
                </c:pt>
                <c:pt idx="77">
                  <c:v>44854</c:v>
                </c:pt>
                <c:pt idx="78">
                  <c:v>44853</c:v>
                </c:pt>
                <c:pt idx="79">
                  <c:v>44852</c:v>
                </c:pt>
                <c:pt idx="80">
                  <c:v>44851</c:v>
                </c:pt>
                <c:pt idx="81">
                  <c:v>44848</c:v>
                </c:pt>
                <c:pt idx="82">
                  <c:v>44847</c:v>
                </c:pt>
                <c:pt idx="83">
                  <c:v>44846</c:v>
                </c:pt>
                <c:pt idx="84">
                  <c:v>44845</c:v>
                </c:pt>
                <c:pt idx="85">
                  <c:v>44844</c:v>
                </c:pt>
                <c:pt idx="86">
                  <c:v>44841</c:v>
                </c:pt>
                <c:pt idx="87">
                  <c:v>44840</c:v>
                </c:pt>
                <c:pt idx="88">
                  <c:v>44839</c:v>
                </c:pt>
                <c:pt idx="89">
                  <c:v>44838</c:v>
                </c:pt>
                <c:pt idx="90">
                  <c:v>44837</c:v>
                </c:pt>
                <c:pt idx="91">
                  <c:v>44834</c:v>
                </c:pt>
                <c:pt idx="92">
                  <c:v>44833</c:v>
                </c:pt>
                <c:pt idx="93">
                  <c:v>44832</c:v>
                </c:pt>
                <c:pt idx="94">
                  <c:v>44831</c:v>
                </c:pt>
                <c:pt idx="95">
                  <c:v>44830</c:v>
                </c:pt>
                <c:pt idx="96">
                  <c:v>44827</c:v>
                </c:pt>
                <c:pt idx="97">
                  <c:v>44826</c:v>
                </c:pt>
                <c:pt idx="98">
                  <c:v>44825</c:v>
                </c:pt>
                <c:pt idx="99">
                  <c:v>44824</c:v>
                </c:pt>
                <c:pt idx="100">
                  <c:v>44823</c:v>
                </c:pt>
                <c:pt idx="101">
                  <c:v>44820</c:v>
                </c:pt>
                <c:pt idx="102">
                  <c:v>44819</c:v>
                </c:pt>
                <c:pt idx="103">
                  <c:v>44818</c:v>
                </c:pt>
                <c:pt idx="104">
                  <c:v>44817</c:v>
                </c:pt>
                <c:pt idx="105">
                  <c:v>44816</c:v>
                </c:pt>
                <c:pt idx="106">
                  <c:v>44813</c:v>
                </c:pt>
                <c:pt idx="107">
                  <c:v>44812</c:v>
                </c:pt>
                <c:pt idx="108">
                  <c:v>44811</c:v>
                </c:pt>
                <c:pt idx="109">
                  <c:v>44810</c:v>
                </c:pt>
                <c:pt idx="110">
                  <c:v>44809</c:v>
                </c:pt>
                <c:pt idx="111">
                  <c:v>44806</c:v>
                </c:pt>
                <c:pt idx="112">
                  <c:v>44805</c:v>
                </c:pt>
                <c:pt idx="113">
                  <c:v>44804</c:v>
                </c:pt>
                <c:pt idx="114">
                  <c:v>44803</c:v>
                </c:pt>
                <c:pt idx="115">
                  <c:v>44802</c:v>
                </c:pt>
                <c:pt idx="116">
                  <c:v>44799</c:v>
                </c:pt>
                <c:pt idx="117">
                  <c:v>44798</c:v>
                </c:pt>
                <c:pt idx="118">
                  <c:v>44797</c:v>
                </c:pt>
                <c:pt idx="119">
                  <c:v>44796</c:v>
                </c:pt>
                <c:pt idx="120">
                  <c:v>44795</c:v>
                </c:pt>
                <c:pt idx="121">
                  <c:v>44792</c:v>
                </c:pt>
                <c:pt idx="122">
                  <c:v>44791</c:v>
                </c:pt>
                <c:pt idx="123">
                  <c:v>44790</c:v>
                </c:pt>
                <c:pt idx="124">
                  <c:v>44789</c:v>
                </c:pt>
                <c:pt idx="125">
                  <c:v>44788</c:v>
                </c:pt>
                <c:pt idx="126">
                  <c:v>44785</c:v>
                </c:pt>
                <c:pt idx="127">
                  <c:v>44784</c:v>
                </c:pt>
                <c:pt idx="128">
                  <c:v>44783</c:v>
                </c:pt>
                <c:pt idx="129">
                  <c:v>44782</c:v>
                </c:pt>
                <c:pt idx="130">
                  <c:v>44781</c:v>
                </c:pt>
                <c:pt idx="131">
                  <c:v>44778</c:v>
                </c:pt>
                <c:pt idx="132">
                  <c:v>44777</c:v>
                </c:pt>
                <c:pt idx="133">
                  <c:v>44776</c:v>
                </c:pt>
                <c:pt idx="134">
                  <c:v>44775</c:v>
                </c:pt>
                <c:pt idx="135">
                  <c:v>44774</c:v>
                </c:pt>
                <c:pt idx="136">
                  <c:v>44771</c:v>
                </c:pt>
                <c:pt idx="137">
                  <c:v>44770</c:v>
                </c:pt>
                <c:pt idx="138">
                  <c:v>44769</c:v>
                </c:pt>
                <c:pt idx="139">
                  <c:v>44768</c:v>
                </c:pt>
                <c:pt idx="140">
                  <c:v>44767</c:v>
                </c:pt>
                <c:pt idx="141">
                  <c:v>44764</c:v>
                </c:pt>
                <c:pt idx="142">
                  <c:v>44763</c:v>
                </c:pt>
                <c:pt idx="143">
                  <c:v>44762</c:v>
                </c:pt>
                <c:pt idx="144">
                  <c:v>44761</c:v>
                </c:pt>
                <c:pt idx="145">
                  <c:v>44760</c:v>
                </c:pt>
                <c:pt idx="146">
                  <c:v>44757</c:v>
                </c:pt>
                <c:pt idx="147">
                  <c:v>44756</c:v>
                </c:pt>
                <c:pt idx="148">
                  <c:v>44755</c:v>
                </c:pt>
                <c:pt idx="149">
                  <c:v>44754</c:v>
                </c:pt>
                <c:pt idx="150">
                  <c:v>44753</c:v>
                </c:pt>
                <c:pt idx="151">
                  <c:v>44750</c:v>
                </c:pt>
                <c:pt idx="152">
                  <c:v>44749</c:v>
                </c:pt>
                <c:pt idx="153">
                  <c:v>44748</c:v>
                </c:pt>
                <c:pt idx="154">
                  <c:v>44747</c:v>
                </c:pt>
                <c:pt idx="155">
                  <c:v>44746</c:v>
                </c:pt>
                <c:pt idx="156">
                  <c:v>44743</c:v>
                </c:pt>
                <c:pt idx="157">
                  <c:v>44742</c:v>
                </c:pt>
                <c:pt idx="158">
                  <c:v>44741</c:v>
                </c:pt>
                <c:pt idx="159">
                  <c:v>44740</c:v>
                </c:pt>
                <c:pt idx="160">
                  <c:v>44739</c:v>
                </c:pt>
                <c:pt idx="161">
                  <c:v>44736</c:v>
                </c:pt>
                <c:pt idx="162">
                  <c:v>44735</c:v>
                </c:pt>
                <c:pt idx="163">
                  <c:v>44734</c:v>
                </c:pt>
                <c:pt idx="164">
                  <c:v>44733</c:v>
                </c:pt>
                <c:pt idx="165">
                  <c:v>44732</c:v>
                </c:pt>
                <c:pt idx="166">
                  <c:v>44729</c:v>
                </c:pt>
                <c:pt idx="167">
                  <c:v>44728</c:v>
                </c:pt>
                <c:pt idx="168">
                  <c:v>44727</c:v>
                </c:pt>
                <c:pt idx="169">
                  <c:v>44726</c:v>
                </c:pt>
                <c:pt idx="170">
                  <c:v>44725</c:v>
                </c:pt>
                <c:pt idx="171">
                  <c:v>44722</c:v>
                </c:pt>
                <c:pt idx="172">
                  <c:v>44721</c:v>
                </c:pt>
                <c:pt idx="173">
                  <c:v>44720</c:v>
                </c:pt>
                <c:pt idx="174">
                  <c:v>44719</c:v>
                </c:pt>
                <c:pt idx="175">
                  <c:v>44718</c:v>
                </c:pt>
                <c:pt idx="176">
                  <c:v>44715</c:v>
                </c:pt>
                <c:pt idx="177">
                  <c:v>44714</c:v>
                </c:pt>
                <c:pt idx="178">
                  <c:v>44713</c:v>
                </c:pt>
                <c:pt idx="179">
                  <c:v>44712</c:v>
                </c:pt>
                <c:pt idx="180">
                  <c:v>44711</c:v>
                </c:pt>
                <c:pt idx="181">
                  <c:v>44708</c:v>
                </c:pt>
                <c:pt idx="182">
                  <c:v>44707</c:v>
                </c:pt>
                <c:pt idx="183">
                  <c:v>44706</c:v>
                </c:pt>
                <c:pt idx="184">
                  <c:v>44705</c:v>
                </c:pt>
                <c:pt idx="185">
                  <c:v>44704</c:v>
                </c:pt>
                <c:pt idx="186">
                  <c:v>44701</c:v>
                </c:pt>
                <c:pt idx="187">
                  <c:v>44700</c:v>
                </c:pt>
                <c:pt idx="188">
                  <c:v>44699</c:v>
                </c:pt>
                <c:pt idx="189">
                  <c:v>44698</c:v>
                </c:pt>
                <c:pt idx="190">
                  <c:v>44697</c:v>
                </c:pt>
                <c:pt idx="191">
                  <c:v>44694</c:v>
                </c:pt>
                <c:pt idx="192">
                  <c:v>44693</c:v>
                </c:pt>
                <c:pt idx="193">
                  <c:v>44692</c:v>
                </c:pt>
                <c:pt idx="194">
                  <c:v>44691</c:v>
                </c:pt>
                <c:pt idx="195">
                  <c:v>44690</c:v>
                </c:pt>
                <c:pt idx="196">
                  <c:v>44687</c:v>
                </c:pt>
                <c:pt idx="197">
                  <c:v>44686</c:v>
                </c:pt>
                <c:pt idx="198">
                  <c:v>44685</c:v>
                </c:pt>
                <c:pt idx="199">
                  <c:v>44684</c:v>
                </c:pt>
                <c:pt idx="200">
                  <c:v>44683</c:v>
                </c:pt>
                <c:pt idx="201">
                  <c:v>44680</c:v>
                </c:pt>
                <c:pt idx="202">
                  <c:v>44679</c:v>
                </c:pt>
                <c:pt idx="203">
                  <c:v>44678</c:v>
                </c:pt>
                <c:pt idx="204">
                  <c:v>44677</c:v>
                </c:pt>
                <c:pt idx="205">
                  <c:v>44676</c:v>
                </c:pt>
                <c:pt idx="206">
                  <c:v>44673</c:v>
                </c:pt>
                <c:pt idx="207">
                  <c:v>44672</c:v>
                </c:pt>
                <c:pt idx="208">
                  <c:v>44671</c:v>
                </c:pt>
                <c:pt idx="209">
                  <c:v>44670</c:v>
                </c:pt>
                <c:pt idx="210">
                  <c:v>44665</c:v>
                </c:pt>
                <c:pt idx="211">
                  <c:v>44664</c:v>
                </c:pt>
                <c:pt idx="212">
                  <c:v>44663</c:v>
                </c:pt>
                <c:pt idx="213">
                  <c:v>44662</c:v>
                </c:pt>
                <c:pt idx="214">
                  <c:v>44659</c:v>
                </c:pt>
                <c:pt idx="215">
                  <c:v>44658</c:v>
                </c:pt>
                <c:pt idx="216">
                  <c:v>44657</c:v>
                </c:pt>
                <c:pt idx="217">
                  <c:v>44656</c:v>
                </c:pt>
                <c:pt idx="218">
                  <c:v>44655</c:v>
                </c:pt>
                <c:pt idx="219">
                  <c:v>44652</c:v>
                </c:pt>
                <c:pt idx="220">
                  <c:v>44651</c:v>
                </c:pt>
                <c:pt idx="221">
                  <c:v>44650</c:v>
                </c:pt>
                <c:pt idx="222">
                  <c:v>44649</c:v>
                </c:pt>
                <c:pt idx="223">
                  <c:v>44648</c:v>
                </c:pt>
                <c:pt idx="224">
                  <c:v>44645</c:v>
                </c:pt>
                <c:pt idx="225">
                  <c:v>44644</c:v>
                </c:pt>
                <c:pt idx="226">
                  <c:v>44643</c:v>
                </c:pt>
                <c:pt idx="227">
                  <c:v>44642</c:v>
                </c:pt>
                <c:pt idx="228">
                  <c:v>44641</c:v>
                </c:pt>
                <c:pt idx="229">
                  <c:v>44638</c:v>
                </c:pt>
                <c:pt idx="230">
                  <c:v>44637</c:v>
                </c:pt>
                <c:pt idx="231">
                  <c:v>44636</c:v>
                </c:pt>
                <c:pt idx="232">
                  <c:v>44635</c:v>
                </c:pt>
                <c:pt idx="233">
                  <c:v>44634</c:v>
                </c:pt>
                <c:pt idx="234">
                  <c:v>44631</c:v>
                </c:pt>
                <c:pt idx="235">
                  <c:v>44630</c:v>
                </c:pt>
                <c:pt idx="236">
                  <c:v>44629</c:v>
                </c:pt>
                <c:pt idx="237">
                  <c:v>44628</c:v>
                </c:pt>
                <c:pt idx="238">
                  <c:v>44627</c:v>
                </c:pt>
                <c:pt idx="239">
                  <c:v>44624</c:v>
                </c:pt>
                <c:pt idx="240">
                  <c:v>44623</c:v>
                </c:pt>
                <c:pt idx="241">
                  <c:v>44622</c:v>
                </c:pt>
                <c:pt idx="242">
                  <c:v>44621</c:v>
                </c:pt>
                <c:pt idx="243">
                  <c:v>44620</c:v>
                </c:pt>
                <c:pt idx="244">
                  <c:v>44617</c:v>
                </c:pt>
                <c:pt idx="245">
                  <c:v>44616</c:v>
                </c:pt>
                <c:pt idx="246">
                  <c:v>44615</c:v>
                </c:pt>
                <c:pt idx="247">
                  <c:v>44614</c:v>
                </c:pt>
                <c:pt idx="248">
                  <c:v>44613</c:v>
                </c:pt>
                <c:pt idx="249">
                  <c:v>44610</c:v>
                </c:pt>
                <c:pt idx="250">
                  <c:v>44609</c:v>
                </c:pt>
                <c:pt idx="251">
                  <c:v>44608</c:v>
                </c:pt>
                <c:pt idx="252">
                  <c:v>44607</c:v>
                </c:pt>
                <c:pt idx="253">
                  <c:v>44606</c:v>
                </c:pt>
                <c:pt idx="254">
                  <c:v>44603</c:v>
                </c:pt>
                <c:pt idx="255">
                  <c:v>44602</c:v>
                </c:pt>
                <c:pt idx="256">
                  <c:v>44601</c:v>
                </c:pt>
                <c:pt idx="257">
                  <c:v>44600</c:v>
                </c:pt>
                <c:pt idx="258">
                  <c:v>44599</c:v>
                </c:pt>
              </c:numCache>
            </c:numRef>
          </c:cat>
          <c:val>
            <c:numRef>
              <c:f>Energy!$CB$3:$CB$261</c:f>
              <c:numCache>
                <c:formatCode>#0.00</c:formatCode>
                <c:ptCount val="259"/>
                <c:pt idx="0">
                  <c:v>167.99</c:v>
                </c:pt>
                <c:pt idx="1">
                  <c:v>175.58</c:v>
                </c:pt>
                <c:pt idx="2">
                  <c:v>180.53</c:v>
                </c:pt>
                <c:pt idx="3">
                  <c:v>180.69</c:v>
                </c:pt>
                <c:pt idx="4">
                  <c:v>187.47</c:v>
                </c:pt>
                <c:pt idx="5">
                  <c:v>178.55</c:v>
                </c:pt>
                <c:pt idx="6">
                  <c:v>172.58</c:v>
                </c:pt>
                <c:pt idx="7">
                  <c:v>167.59</c:v>
                </c:pt>
                <c:pt idx="8">
                  <c:v>166.33</c:v>
                </c:pt>
                <c:pt idx="9">
                  <c:v>167.59</c:v>
                </c:pt>
                <c:pt idx="10">
                  <c:v>167.87</c:v>
                </c:pt>
                <c:pt idx="11">
                  <c:v>188.48</c:v>
                </c:pt>
                <c:pt idx="12">
                  <c:v>191.89</c:v>
                </c:pt>
                <c:pt idx="13">
                  <c:v>181.32</c:v>
                </c:pt>
                <c:pt idx="14">
                  <c:v>177.73</c:v>
                </c:pt>
                <c:pt idx="15">
                  <c:v>169.01</c:v>
                </c:pt>
                <c:pt idx="16">
                  <c:v>156.06</c:v>
                </c:pt>
                <c:pt idx="17" formatCode="#0.0">
                  <c:v>173.8</c:v>
                </c:pt>
                <c:pt idx="18">
                  <c:v>180.45</c:v>
                </c:pt>
                <c:pt idx="19">
                  <c:v>181.67</c:v>
                </c:pt>
                <c:pt idx="20">
                  <c:v>195.96</c:v>
                </c:pt>
                <c:pt idx="21" formatCode="#0.0">
                  <c:v>198.9</c:v>
                </c:pt>
                <c:pt idx="22" formatCode="General">
                  <c:v>196</c:v>
                </c:pt>
                <c:pt idx="23" formatCode="#0.0">
                  <c:v>198.5</c:v>
                </c:pt>
                <c:pt idx="24">
                  <c:v>193.17</c:v>
                </c:pt>
                <c:pt idx="25">
                  <c:v>215.03</c:v>
                </c:pt>
                <c:pt idx="26">
                  <c:v>216.27</c:v>
                </c:pt>
                <c:pt idx="27" formatCode="General">
                  <c:v>217</c:v>
                </c:pt>
                <c:pt idx="28" formatCode="General">
                  <c:v>230</c:v>
                </c:pt>
                <c:pt idx="29" formatCode="#0.0">
                  <c:v>227.1</c:v>
                </c:pt>
                <c:pt idx="30">
                  <c:v>230.48</c:v>
                </c:pt>
                <c:pt idx="31" formatCode="#0.0">
                  <c:v>232.6</c:v>
                </c:pt>
                <c:pt idx="32">
                  <c:v>234.73</c:v>
                </c:pt>
                <c:pt idx="33" formatCode="General">
                  <c:v>234</c:v>
                </c:pt>
                <c:pt idx="34">
                  <c:v>239.25</c:v>
                </c:pt>
                <c:pt idx="35">
                  <c:v>234.67</c:v>
                </c:pt>
                <c:pt idx="36">
                  <c:v>241.41</c:v>
                </c:pt>
                <c:pt idx="37">
                  <c:v>261.64</c:v>
                </c:pt>
                <c:pt idx="38">
                  <c:v>262.75</c:v>
                </c:pt>
                <c:pt idx="39">
                  <c:v>276.33</c:v>
                </c:pt>
                <c:pt idx="40" formatCode="#0.0">
                  <c:v>280.89999999999998</c:v>
                </c:pt>
                <c:pt idx="41">
                  <c:v>284.25</c:v>
                </c:pt>
                <c:pt idx="42" formatCode="General">
                  <c:v>284</c:v>
                </c:pt>
                <c:pt idx="43" formatCode="General">
                  <c:v>292</c:v>
                </c:pt>
                <c:pt idx="44">
                  <c:v>280.83999999999997</c:v>
                </c:pt>
                <c:pt idx="45" formatCode="#0.0">
                  <c:v>272.89999999999998</c:v>
                </c:pt>
                <c:pt idx="46">
                  <c:v>272.73</c:v>
                </c:pt>
                <c:pt idx="47">
                  <c:v>270.88</c:v>
                </c:pt>
                <c:pt idx="48">
                  <c:v>262.75</c:v>
                </c:pt>
                <c:pt idx="49">
                  <c:v>253.29</c:v>
                </c:pt>
                <c:pt idx="50">
                  <c:v>250.91</c:v>
                </c:pt>
                <c:pt idx="51">
                  <c:v>251.92</c:v>
                </c:pt>
                <c:pt idx="52">
                  <c:v>251.16</c:v>
                </c:pt>
                <c:pt idx="53" formatCode="General">
                  <c:v>253</c:v>
                </c:pt>
                <c:pt idx="54">
                  <c:v>248.17</c:v>
                </c:pt>
                <c:pt idx="55" formatCode="General">
                  <c:v>241</c:v>
                </c:pt>
                <c:pt idx="56" formatCode="General">
                  <c:v>239</c:v>
                </c:pt>
                <c:pt idx="57" formatCode="General">
                  <c:v>244</c:v>
                </c:pt>
                <c:pt idx="58">
                  <c:v>245.29</c:v>
                </c:pt>
                <c:pt idx="59">
                  <c:v>248.25</c:v>
                </c:pt>
                <c:pt idx="60" formatCode="#0.0">
                  <c:v>235.4</c:v>
                </c:pt>
                <c:pt idx="61" formatCode="General">
                  <c:v>239</c:v>
                </c:pt>
                <c:pt idx="62" formatCode="General">
                  <c:v>245</c:v>
                </c:pt>
                <c:pt idx="63">
                  <c:v>242.98</c:v>
                </c:pt>
                <c:pt idx="64">
                  <c:v>242.28</c:v>
                </c:pt>
                <c:pt idx="65">
                  <c:v>241.48</c:v>
                </c:pt>
                <c:pt idx="66" formatCode="General">
                  <c:v>253</c:v>
                </c:pt>
                <c:pt idx="67">
                  <c:v>258.70999999999998</c:v>
                </c:pt>
                <c:pt idx="68" formatCode="#0.0">
                  <c:v>258.3</c:v>
                </c:pt>
                <c:pt idx="69" formatCode="General">
                  <c:v>261</c:v>
                </c:pt>
                <c:pt idx="70">
                  <c:v>257.36</c:v>
                </c:pt>
                <c:pt idx="71">
                  <c:v>269.88</c:v>
                </c:pt>
                <c:pt idx="72">
                  <c:v>259.14</c:v>
                </c:pt>
                <c:pt idx="73">
                  <c:v>250.69</c:v>
                </c:pt>
                <c:pt idx="74">
                  <c:v>248.17</c:v>
                </c:pt>
                <c:pt idx="75">
                  <c:v>246.53</c:v>
                </c:pt>
                <c:pt idx="76">
                  <c:v>253.76</c:v>
                </c:pt>
                <c:pt idx="77">
                  <c:v>263.42</c:v>
                </c:pt>
                <c:pt idx="78">
                  <c:v>259.85000000000002</c:v>
                </c:pt>
                <c:pt idx="79">
                  <c:v>251.93</c:v>
                </c:pt>
                <c:pt idx="80">
                  <c:v>259.12</c:v>
                </c:pt>
                <c:pt idx="81">
                  <c:v>261.45</c:v>
                </c:pt>
                <c:pt idx="82">
                  <c:v>270.01</c:v>
                </c:pt>
                <c:pt idx="83" formatCode="General">
                  <c:v>270</c:v>
                </c:pt>
                <c:pt idx="84" formatCode="General">
                  <c:v>272</c:v>
                </c:pt>
                <c:pt idx="85" formatCode="General">
                  <c:v>272</c:v>
                </c:pt>
                <c:pt idx="86" formatCode="General">
                  <c:v>271</c:v>
                </c:pt>
                <c:pt idx="87" formatCode="General">
                  <c:v>258</c:v>
                </c:pt>
                <c:pt idx="88">
                  <c:v>243.17</c:v>
                </c:pt>
                <c:pt idx="89">
                  <c:v>240.58</c:v>
                </c:pt>
                <c:pt idx="90" formatCode="General">
                  <c:v>242</c:v>
                </c:pt>
                <c:pt idx="91" formatCode="General">
                  <c:v>243</c:v>
                </c:pt>
                <c:pt idx="92">
                  <c:v>245.25</c:v>
                </c:pt>
                <c:pt idx="93">
                  <c:v>257.35000000000002</c:v>
                </c:pt>
                <c:pt idx="94" formatCode="#0.0">
                  <c:v>246.5</c:v>
                </c:pt>
                <c:pt idx="95" formatCode="#0.0">
                  <c:v>241.5</c:v>
                </c:pt>
                <c:pt idx="96" formatCode="#0.0">
                  <c:v>248.5</c:v>
                </c:pt>
                <c:pt idx="97" formatCode="#0.0">
                  <c:v>250.5</c:v>
                </c:pt>
                <c:pt idx="98" formatCode="#0.0">
                  <c:v>249.5</c:v>
                </c:pt>
                <c:pt idx="99" formatCode="General">
                  <c:v>242</c:v>
                </c:pt>
                <c:pt idx="100">
                  <c:v>239.67</c:v>
                </c:pt>
                <c:pt idx="101" formatCode="#0.0">
                  <c:v>246.3</c:v>
                </c:pt>
                <c:pt idx="102">
                  <c:v>258.42</c:v>
                </c:pt>
                <c:pt idx="103" formatCode="#0.0">
                  <c:v>246.5</c:v>
                </c:pt>
                <c:pt idx="104" formatCode="#0.0">
                  <c:v>238.3</c:v>
                </c:pt>
                <c:pt idx="105" formatCode="General">
                  <c:v>239</c:v>
                </c:pt>
                <c:pt idx="106">
                  <c:v>246.71</c:v>
                </c:pt>
                <c:pt idx="107">
                  <c:v>247.33</c:v>
                </c:pt>
                <c:pt idx="108">
                  <c:v>250.25</c:v>
                </c:pt>
                <c:pt idx="109" formatCode="General">
                  <c:v>255</c:v>
                </c:pt>
                <c:pt idx="110" formatCode="General">
                  <c:v>260</c:v>
                </c:pt>
                <c:pt idx="111" formatCode="#0.0">
                  <c:v>237.5</c:v>
                </c:pt>
                <c:pt idx="112" formatCode="General">
                  <c:v>262</c:v>
                </c:pt>
                <c:pt idx="113">
                  <c:v>306.25</c:v>
                </c:pt>
                <c:pt idx="114">
                  <c:v>359.63</c:v>
                </c:pt>
                <c:pt idx="115" formatCode="General">
                  <c:v>407</c:v>
                </c:pt>
                <c:pt idx="116">
                  <c:v>473.67</c:v>
                </c:pt>
                <c:pt idx="117" formatCode="#0.0">
                  <c:v>394.3</c:v>
                </c:pt>
                <c:pt idx="118">
                  <c:v>363.75</c:v>
                </c:pt>
                <c:pt idx="119">
                  <c:v>367.66</c:v>
                </c:pt>
                <c:pt idx="120">
                  <c:v>390.74</c:v>
                </c:pt>
                <c:pt idx="121" formatCode="#0.0">
                  <c:v>360.5</c:v>
                </c:pt>
                <c:pt idx="122" formatCode="General">
                  <c:v>341</c:v>
                </c:pt>
                <c:pt idx="123">
                  <c:v>323.33</c:v>
                </c:pt>
                <c:pt idx="124" formatCode="General">
                  <c:v>323</c:v>
                </c:pt>
                <c:pt idx="125" formatCode="General">
                  <c:v>294</c:v>
                </c:pt>
                <c:pt idx="126" formatCode="#0.0">
                  <c:v>289.5</c:v>
                </c:pt>
                <c:pt idx="127">
                  <c:v>286.77</c:v>
                </c:pt>
                <c:pt idx="128">
                  <c:v>259.52</c:v>
                </c:pt>
                <c:pt idx="129" formatCode="General">
                  <c:v>238</c:v>
                </c:pt>
                <c:pt idx="130" formatCode="#0.0">
                  <c:v>236.5</c:v>
                </c:pt>
                <c:pt idx="131">
                  <c:v>236.21</c:v>
                </c:pt>
                <c:pt idx="132">
                  <c:v>236.85</c:v>
                </c:pt>
                <c:pt idx="133">
                  <c:v>230.82</c:v>
                </c:pt>
                <c:pt idx="134">
                  <c:v>228.62</c:v>
                </c:pt>
                <c:pt idx="135">
                  <c:v>218.88</c:v>
                </c:pt>
                <c:pt idx="136" formatCode="#0.0">
                  <c:v>209.5</c:v>
                </c:pt>
                <c:pt idx="137" formatCode="General">
                  <c:v>216</c:v>
                </c:pt>
                <c:pt idx="138" formatCode="#0.0">
                  <c:v>220.2</c:v>
                </c:pt>
                <c:pt idx="139">
                  <c:v>221.67</c:v>
                </c:pt>
                <c:pt idx="140">
                  <c:v>209.22</c:v>
                </c:pt>
                <c:pt idx="141">
                  <c:v>210.12</c:v>
                </c:pt>
                <c:pt idx="142" formatCode="#0.0">
                  <c:v>207.9</c:v>
                </c:pt>
                <c:pt idx="143">
                  <c:v>206.87</c:v>
                </c:pt>
                <c:pt idx="144">
                  <c:v>221.19</c:v>
                </c:pt>
                <c:pt idx="145">
                  <c:v>219.38</c:v>
                </c:pt>
                <c:pt idx="146">
                  <c:v>217.93</c:v>
                </c:pt>
                <c:pt idx="147">
                  <c:v>227.05</c:v>
                </c:pt>
                <c:pt idx="148">
                  <c:v>231.56</c:v>
                </c:pt>
                <c:pt idx="149">
                  <c:v>232.43</c:v>
                </c:pt>
                <c:pt idx="150">
                  <c:v>230.82</c:v>
                </c:pt>
                <c:pt idx="151" formatCode="#0.0">
                  <c:v>231.8</c:v>
                </c:pt>
                <c:pt idx="152">
                  <c:v>234.05</c:v>
                </c:pt>
                <c:pt idx="153">
                  <c:v>216.05</c:v>
                </c:pt>
                <c:pt idx="154">
                  <c:v>209.01</c:v>
                </c:pt>
                <c:pt idx="155">
                  <c:v>204.94</c:v>
                </c:pt>
                <c:pt idx="156">
                  <c:v>192.83</c:v>
                </c:pt>
                <c:pt idx="157">
                  <c:v>189.36</c:v>
                </c:pt>
                <c:pt idx="158" formatCode="#0.0">
                  <c:v>176.1</c:v>
                </c:pt>
                <c:pt idx="159">
                  <c:v>168.78</c:v>
                </c:pt>
                <c:pt idx="160">
                  <c:v>167.97</c:v>
                </c:pt>
                <c:pt idx="161">
                  <c:v>168.62</c:v>
                </c:pt>
                <c:pt idx="162">
                  <c:v>172.89</c:v>
                </c:pt>
                <c:pt idx="163" formatCode="#0.0">
                  <c:v>172.1</c:v>
                </c:pt>
                <c:pt idx="164">
                  <c:v>167.28</c:v>
                </c:pt>
                <c:pt idx="165">
                  <c:v>168.59</c:v>
                </c:pt>
                <c:pt idx="166">
                  <c:v>173.05</c:v>
                </c:pt>
                <c:pt idx="167">
                  <c:v>179.29</c:v>
                </c:pt>
                <c:pt idx="168">
                  <c:v>177.75</c:v>
                </c:pt>
                <c:pt idx="169">
                  <c:v>175.56</c:v>
                </c:pt>
                <c:pt idx="170">
                  <c:v>170.06</c:v>
                </c:pt>
                <c:pt idx="171">
                  <c:v>172.87</c:v>
                </c:pt>
                <c:pt idx="172">
                  <c:v>183.25</c:v>
                </c:pt>
                <c:pt idx="173">
                  <c:v>186.95</c:v>
                </c:pt>
                <c:pt idx="174">
                  <c:v>191.89</c:v>
                </c:pt>
                <c:pt idx="175">
                  <c:v>196.04</c:v>
                </c:pt>
                <c:pt idx="176">
                  <c:v>197.05</c:v>
                </c:pt>
                <c:pt idx="177">
                  <c:v>192.03</c:v>
                </c:pt>
                <c:pt idx="178">
                  <c:v>190.44</c:v>
                </c:pt>
                <c:pt idx="179">
                  <c:v>188.02</c:v>
                </c:pt>
                <c:pt idx="180" formatCode="#0.0">
                  <c:v>183.3</c:v>
                </c:pt>
                <c:pt idx="181">
                  <c:v>185.05</c:v>
                </c:pt>
                <c:pt idx="182" formatCode="#0.0">
                  <c:v>185.1</c:v>
                </c:pt>
                <c:pt idx="183">
                  <c:v>185.06</c:v>
                </c:pt>
                <c:pt idx="184">
                  <c:v>182.85</c:v>
                </c:pt>
                <c:pt idx="185">
                  <c:v>180.66</c:v>
                </c:pt>
                <c:pt idx="186" formatCode="#0.0">
                  <c:v>188.3</c:v>
                </c:pt>
                <c:pt idx="187">
                  <c:v>185.95</c:v>
                </c:pt>
                <c:pt idx="188">
                  <c:v>190.01</c:v>
                </c:pt>
                <c:pt idx="189" formatCode="#0.0">
                  <c:v>191.6</c:v>
                </c:pt>
                <c:pt idx="190" formatCode="#0.0">
                  <c:v>189.1</c:v>
                </c:pt>
                <c:pt idx="191">
                  <c:v>191.35</c:v>
                </c:pt>
                <c:pt idx="192" formatCode="#0.0">
                  <c:v>193.1</c:v>
                </c:pt>
                <c:pt idx="193" formatCode="#0.0">
                  <c:v>189.1</c:v>
                </c:pt>
                <c:pt idx="194">
                  <c:v>183.34</c:v>
                </c:pt>
                <c:pt idx="195" formatCode="#0.0">
                  <c:v>185.1</c:v>
                </c:pt>
                <c:pt idx="196" formatCode="#0.0">
                  <c:v>190.1</c:v>
                </c:pt>
                <c:pt idx="197" formatCode="#0.0">
                  <c:v>190.1</c:v>
                </c:pt>
                <c:pt idx="198" formatCode="#0.0">
                  <c:v>180.1</c:v>
                </c:pt>
                <c:pt idx="199">
                  <c:v>168.35</c:v>
                </c:pt>
                <c:pt idx="200">
                  <c:v>166.35</c:v>
                </c:pt>
                <c:pt idx="201">
                  <c:v>167.48</c:v>
                </c:pt>
                <c:pt idx="202">
                  <c:v>166.35</c:v>
                </c:pt>
                <c:pt idx="203" formatCode="#0.0">
                  <c:v>169.6</c:v>
                </c:pt>
                <c:pt idx="204" formatCode="#0.0">
                  <c:v>167.6</c:v>
                </c:pt>
                <c:pt idx="205" formatCode="#0.0">
                  <c:v>174.7</c:v>
                </c:pt>
                <c:pt idx="206" formatCode="#0.0">
                  <c:v>174.8</c:v>
                </c:pt>
                <c:pt idx="207">
                  <c:v>172.36</c:v>
                </c:pt>
                <c:pt idx="208" formatCode="#0.0">
                  <c:v>166.8</c:v>
                </c:pt>
                <c:pt idx="209">
                  <c:v>155.65</c:v>
                </c:pt>
                <c:pt idx="210">
                  <c:v>153.57</c:v>
                </c:pt>
                <c:pt idx="211" formatCode="#0.0">
                  <c:v>154.6</c:v>
                </c:pt>
                <c:pt idx="212">
                  <c:v>149.15</c:v>
                </c:pt>
                <c:pt idx="213">
                  <c:v>141.22999999999999</c:v>
                </c:pt>
                <c:pt idx="214">
                  <c:v>139.65</c:v>
                </c:pt>
                <c:pt idx="215">
                  <c:v>135.65</c:v>
                </c:pt>
                <c:pt idx="216">
                  <c:v>131.65</c:v>
                </c:pt>
                <c:pt idx="217">
                  <c:v>130.15</c:v>
                </c:pt>
                <c:pt idx="218">
                  <c:v>125.75</c:v>
                </c:pt>
                <c:pt idx="219" formatCode="#0.0">
                  <c:v>123.4</c:v>
                </c:pt>
                <c:pt idx="220" formatCode="#0.0">
                  <c:v>122.4</c:v>
                </c:pt>
                <c:pt idx="221" formatCode="#0.0">
                  <c:v>123.9</c:v>
                </c:pt>
                <c:pt idx="222">
                  <c:v>124.65</c:v>
                </c:pt>
                <c:pt idx="223">
                  <c:v>122.62</c:v>
                </c:pt>
                <c:pt idx="224">
                  <c:v>123.75</c:v>
                </c:pt>
                <c:pt idx="225" formatCode="#0.0">
                  <c:v>124.4</c:v>
                </c:pt>
                <c:pt idx="226">
                  <c:v>124.15</c:v>
                </c:pt>
                <c:pt idx="227" formatCode="#0.0">
                  <c:v>117.3</c:v>
                </c:pt>
                <c:pt idx="228">
                  <c:v>114.15</c:v>
                </c:pt>
                <c:pt idx="229">
                  <c:v>114.33</c:v>
                </c:pt>
                <c:pt idx="230">
                  <c:v>114.15</c:v>
                </c:pt>
                <c:pt idx="231">
                  <c:v>113.65</c:v>
                </c:pt>
                <c:pt idx="232">
                  <c:v>114.51</c:v>
                </c:pt>
                <c:pt idx="233">
                  <c:v>118.03</c:v>
                </c:pt>
                <c:pt idx="234">
                  <c:v>118.97</c:v>
                </c:pt>
                <c:pt idx="235">
                  <c:v>118.85</c:v>
                </c:pt>
                <c:pt idx="236" formatCode="#0.0">
                  <c:v>119.5</c:v>
                </c:pt>
                <c:pt idx="237" formatCode="#0.0">
                  <c:v>122.6</c:v>
                </c:pt>
                <c:pt idx="238">
                  <c:v>120.36</c:v>
                </c:pt>
                <c:pt idx="239">
                  <c:v>120.25</c:v>
                </c:pt>
                <c:pt idx="240">
                  <c:v>111.97</c:v>
                </c:pt>
                <c:pt idx="241">
                  <c:v>111.88</c:v>
                </c:pt>
                <c:pt idx="242">
                  <c:v>111.25</c:v>
                </c:pt>
                <c:pt idx="243">
                  <c:v>108.45</c:v>
                </c:pt>
                <c:pt idx="244">
                  <c:v>114.47</c:v>
                </c:pt>
                <c:pt idx="245">
                  <c:v>125.25</c:v>
                </c:pt>
                <c:pt idx="246">
                  <c:v>121.13</c:v>
                </c:pt>
                <c:pt idx="247">
                  <c:v>114.25</c:v>
                </c:pt>
                <c:pt idx="248" formatCode="General">
                  <c:v>108</c:v>
                </c:pt>
                <c:pt idx="249">
                  <c:v>106.43</c:v>
                </c:pt>
                <c:pt idx="250" formatCode="General">
                  <c:v>105</c:v>
                </c:pt>
                <c:pt idx="251">
                  <c:v>106.24</c:v>
                </c:pt>
                <c:pt idx="252">
                  <c:v>108.45</c:v>
                </c:pt>
                <c:pt idx="253">
                  <c:v>111.03</c:v>
                </c:pt>
                <c:pt idx="254">
                  <c:v>110.15</c:v>
                </c:pt>
                <c:pt idx="255">
                  <c:v>107.25</c:v>
                </c:pt>
                <c:pt idx="256">
                  <c:v>108.75</c:v>
                </c:pt>
                <c:pt idx="257">
                  <c:v>109.25</c:v>
                </c:pt>
                <c:pt idx="258">
                  <c:v>108.25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7-41A5-BC57-4A880B96795A}"/>
            </c:ext>
          </c:extLst>
        </c:ser>
        <c:ser>
          <c:idx val="1"/>
          <c:order val="1"/>
          <c:tx>
            <c:strRef>
              <c:f>Energy!$CC$2</c:f>
              <c:strCache>
                <c:ptCount val="1"/>
                <c:pt idx="0">
                  <c:v>Plyn 2024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olid"/>
            </a:ln>
          </c:spPr>
          <c:marker>
            <c:symbol val="none"/>
          </c:marker>
          <c:cat>
            <c:numRef>
              <c:f>Energy!$CA$3:$CA$261</c:f>
              <c:numCache>
                <c:formatCode>dd/m/yyyy;@</c:formatCode>
                <c:ptCount val="259"/>
                <c:pt idx="0">
                  <c:v>44964</c:v>
                </c:pt>
                <c:pt idx="1">
                  <c:v>44963</c:v>
                </c:pt>
                <c:pt idx="2">
                  <c:v>44960</c:v>
                </c:pt>
                <c:pt idx="3">
                  <c:v>44959</c:v>
                </c:pt>
                <c:pt idx="4">
                  <c:v>44958</c:v>
                </c:pt>
                <c:pt idx="5">
                  <c:v>44957</c:v>
                </c:pt>
                <c:pt idx="6">
                  <c:v>44956</c:v>
                </c:pt>
                <c:pt idx="7">
                  <c:v>44953</c:v>
                </c:pt>
                <c:pt idx="8">
                  <c:v>44952</c:v>
                </c:pt>
                <c:pt idx="9">
                  <c:v>44951</c:v>
                </c:pt>
                <c:pt idx="10">
                  <c:v>44950</c:v>
                </c:pt>
                <c:pt idx="11">
                  <c:v>44949</c:v>
                </c:pt>
                <c:pt idx="12">
                  <c:v>44946</c:v>
                </c:pt>
                <c:pt idx="13">
                  <c:v>44945</c:v>
                </c:pt>
                <c:pt idx="14">
                  <c:v>44944</c:v>
                </c:pt>
                <c:pt idx="15">
                  <c:v>44943</c:v>
                </c:pt>
                <c:pt idx="16">
                  <c:v>44942</c:v>
                </c:pt>
                <c:pt idx="17">
                  <c:v>44939</c:v>
                </c:pt>
                <c:pt idx="18">
                  <c:v>44938</c:v>
                </c:pt>
                <c:pt idx="19">
                  <c:v>44937</c:v>
                </c:pt>
                <c:pt idx="20">
                  <c:v>44936</c:v>
                </c:pt>
                <c:pt idx="21">
                  <c:v>44935</c:v>
                </c:pt>
                <c:pt idx="22">
                  <c:v>44932</c:v>
                </c:pt>
                <c:pt idx="23">
                  <c:v>44931</c:v>
                </c:pt>
                <c:pt idx="24">
                  <c:v>44930</c:v>
                </c:pt>
                <c:pt idx="25">
                  <c:v>44929</c:v>
                </c:pt>
                <c:pt idx="26">
                  <c:v>44928</c:v>
                </c:pt>
                <c:pt idx="27">
                  <c:v>44925</c:v>
                </c:pt>
                <c:pt idx="28">
                  <c:v>44924</c:v>
                </c:pt>
                <c:pt idx="29">
                  <c:v>44923</c:v>
                </c:pt>
                <c:pt idx="30">
                  <c:v>44922</c:v>
                </c:pt>
                <c:pt idx="31">
                  <c:v>44918</c:v>
                </c:pt>
                <c:pt idx="32">
                  <c:v>44917</c:v>
                </c:pt>
                <c:pt idx="33">
                  <c:v>44916</c:v>
                </c:pt>
                <c:pt idx="34">
                  <c:v>44915</c:v>
                </c:pt>
                <c:pt idx="35">
                  <c:v>44914</c:v>
                </c:pt>
                <c:pt idx="36">
                  <c:v>44911</c:v>
                </c:pt>
                <c:pt idx="37">
                  <c:v>44910</c:v>
                </c:pt>
                <c:pt idx="38">
                  <c:v>44909</c:v>
                </c:pt>
                <c:pt idx="39">
                  <c:v>44908</c:v>
                </c:pt>
                <c:pt idx="40">
                  <c:v>44907</c:v>
                </c:pt>
                <c:pt idx="41">
                  <c:v>44904</c:v>
                </c:pt>
                <c:pt idx="42">
                  <c:v>44903</c:v>
                </c:pt>
                <c:pt idx="43">
                  <c:v>44902</c:v>
                </c:pt>
                <c:pt idx="44">
                  <c:v>44901</c:v>
                </c:pt>
                <c:pt idx="45">
                  <c:v>44900</c:v>
                </c:pt>
                <c:pt idx="46">
                  <c:v>44897</c:v>
                </c:pt>
                <c:pt idx="47">
                  <c:v>44896</c:v>
                </c:pt>
                <c:pt idx="48">
                  <c:v>44895</c:v>
                </c:pt>
                <c:pt idx="49">
                  <c:v>44894</c:v>
                </c:pt>
                <c:pt idx="50">
                  <c:v>44893</c:v>
                </c:pt>
                <c:pt idx="51">
                  <c:v>44890</c:v>
                </c:pt>
                <c:pt idx="52">
                  <c:v>44889</c:v>
                </c:pt>
                <c:pt idx="53">
                  <c:v>44888</c:v>
                </c:pt>
                <c:pt idx="54">
                  <c:v>44887</c:v>
                </c:pt>
                <c:pt idx="55">
                  <c:v>44886</c:v>
                </c:pt>
                <c:pt idx="56">
                  <c:v>44883</c:v>
                </c:pt>
                <c:pt idx="57">
                  <c:v>44882</c:v>
                </c:pt>
                <c:pt idx="58">
                  <c:v>44881</c:v>
                </c:pt>
                <c:pt idx="59">
                  <c:v>44880</c:v>
                </c:pt>
                <c:pt idx="60">
                  <c:v>44879</c:v>
                </c:pt>
                <c:pt idx="61">
                  <c:v>44876</c:v>
                </c:pt>
                <c:pt idx="62">
                  <c:v>44875</c:v>
                </c:pt>
                <c:pt idx="63">
                  <c:v>44874</c:v>
                </c:pt>
                <c:pt idx="64">
                  <c:v>44873</c:v>
                </c:pt>
                <c:pt idx="65">
                  <c:v>44872</c:v>
                </c:pt>
                <c:pt idx="66">
                  <c:v>44869</c:v>
                </c:pt>
                <c:pt idx="67">
                  <c:v>44868</c:v>
                </c:pt>
                <c:pt idx="68">
                  <c:v>44867</c:v>
                </c:pt>
                <c:pt idx="69">
                  <c:v>44866</c:v>
                </c:pt>
                <c:pt idx="70">
                  <c:v>44865</c:v>
                </c:pt>
                <c:pt idx="71">
                  <c:v>44862</c:v>
                </c:pt>
                <c:pt idx="72">
                  <c:v>44861</c:v>
                </c:pt>
                <c:pt idx="73">
                  <c:v>44860</c:v>
                </c:pt>
                <c:pt idx="74">
                  <c:v>44859</c:v>
                </c:pt>
                <c:pt idx="75">
                  <c:v>44858</c:v>
                </c:pt>
                <c:pt idx="76">
                  <c:v>44855</c:v>
                </c:pt>
                <c:pt idx="77">
                  <c:v>44854</c:v>
                </c:pt>
                <c:pt idx="78">
                  <c:v>44853</c:v>
                </c:pt>
                <c:pt idx="79">
                  <c:v>44852</c:v>
                </c:pt>
                <c:pt idx="80">
                  <c:v>44851</c:v>
                </c:pt>
                <c:pt idx="81">
                  <c:v>44848</c:v>
                </c:pt>
                <c:pt idx="82">
                  <c:v>44847</c:v>
                </c:pt>
                <c:pt idx="83">
                  <c:v>44846</c:v>
                </c:pt>
                <c:pt idx="84">
                  <c:v>44845</c:v>
                </c:pt>
                <c:pt idx="85">
                  <c:v>44844</c:v>
                </c:pt>
                <c:pt idx="86">
                  <c:v>44841</c:v>
                </c:pt>
                <c:pt idx="87">
                  <c:v>44840</c:v>
                </c:pt>
                <c:pt idx="88">
                  <c:v>44839</c:v>
                </c:pt>
                <c:pt idx="89">
                  <c:v>44838</c:v>
                </c:pt>
                <c:pt idx="90">
                  <c:v>44837</c:v>
                </c:pt>
                <c:pt idx="91">
                  <c:v>44834</c:v>
                </c:pt>
                <c:pt idx="92">
                  <c:v>44833</c:v>
                </c:pt>
                <c:pt idx="93">
                  <c:v>44832</c:v>
                </c:pt>
                <c:pt idx="94">
                  <c:v>44831</c:v>
                </c:pt>
                <c:pt idx="95">
                  <c:v>44830</c:v>
                </c:pt>
                <c:pt idx="96">
                  <c:v>44827</c:v>
                </c:pt>
                <c:pt idx="97">
                  <c:v>44826</c:v>
                </c:pt>
                <c:pt idx="98">
                  <c:v>44825</c:v>
                </c:pt>
                <c:pt idx="99">
                  <c:v>44824</c:v>
                </c:pt>
                <c:pt idx="100">
                  <c:v>44823</c:v>
                </c:pt>
                <c:pt idx="101">
                  <c:v>44820</c:v>
                </c:pt>
                <c:pt idx="102">
                  <c:v>44819</c:v>
                </c:pt>
                <c:pt idx="103">
                  <c:v>44818</c:v>
                </c:pt>
                <c:pt idx="104">
                  <c:v>44817</c:v>
                </c:pt>
                <c:pt idx="105">
                  <c:v>44816</c:v>
                </c:pt>
                <c:pt idx="106">
                  <c:v>44813</c:v>
                </c:pt>
                <c:pt idx="107">
                  <c:v>44812</c:v>
                </c:pt>
                <c:pt idx="108">
                  <c:v>44811</c:v>
                </c:pt>
                <c:pt idx="109">
                  <c:v>44810</c:v>
                </c:pt>
                <c:pt idx="110">
                  <c:v>44809</c:v>
                </c:pt>
                <c:pt idx="111">
                  <c:v>44806</c:v>
                </c:pt>
                <c:pt idx="112">
                  <c:v>44805</c:v>
                </c:pt>
                <c:pt idx="113">
                  <c:v>44804</c:v>
                </c:pt>
                <c:pt idx="114">
                  <c:v>44803</c:v>
                </c:pt>
                <c:pt idx="115">
                  <c:v>44802</c:v>
                </c:pt>
                <c:pt idx="116">
                  <c:v>44799</c:v>
                </c:pt>
                <c:pt idx="117">
                  <c:v>44798</c:v>
                </c:pt>
                <c:pt idx="118">
                  <c:v>44797</c:v>
                </c:pt>
                <c:pt idx="119">
                  <c:v>44796</c:v>
                </c:pt>
                <c:pt idx="120">
                  <c:v>44795</c:v>
                </c:pt>
                <c:pt idx="121">
                  <c:v>44792</c:v>
                </c:pt>
                <c:pt idx="122">
                  <c:v>44791</c:v>
                </c:pt>
                <c:pt idx="123">
                  <c:v>44790</c:v>
                </c:pt>
                <c:pt idx="124">
                  <c:v>44789</c:v>
                </c:pt>
                <c:pt idx="125">
                  <c:v>44788</c:v>
                </c:pt>
                <c:pt idx="126">
                  <c:v>44785</c:v>
                </c:pt>
                <c:pt idx="127">
                  <c:v>44784</c:v>
                </c:pt>
                <c:pt idx="128">
                  <c:v>44783</c:v>
                </c:pt>
                <c:pt idx="129">
                  <c:v>44782</c:v>
                </c:pt>
                <c:pt idx="130">
                  <c:v>44781</c:v>
                </c:pt>
                <c:pt idx="131">
                  <c:v>44778</c:v>
                </c:pt>
                <c:pt idx="132">
                  <c:v>44777</c:v>
                </c:pt>
                <c:pt idx="133">
                  <c:v>44776</c:v>
                </c:pt>
                <c:pt idx="134">
                  <c:v>44775</c:v>
                </c:pt>
                <c:pt idx="135">
                  <c:v>44774</c:v>
                </c:pt>
                <c:pt idx="136">
                  <c:v>44771</c:v>
                </c:pt>
                <c:pt idx="137">
                  <c:v>44770</c:v>
                </c:pt>
                <c:pt idx="138">
                  <c:v>44769</c:v>
                </c:pt>
                <c:pt idx="139">
                  <c:v>44768</c:v>
                </c:pt>
                <c:pt idx="140">
                  <c:v>44767</c:v>
                </c:pt>
                <c:pt idx="141">
                  <c:v>44764</c:v>
                </c:pt>
                <c:pt idx="142">
                  <c:v>44763</c:v>
                </c:pt>
                <c:pt idx="143">
                  <c:v>44762</c:v>
                </c:pt>
                <c:pt idx="144">
                  <c:v>44761</c:v>
                </c:pt>
                <c:pt idx="145">
                  <c:v>44760</c:v>
                </c:pt>
                <c:pt idx="146">
                  <c:v>44757</c:v>
                </c:pt>
                <c:pt idx="147">
                  <c:v>44756</c:v>
                </c:pt>
                <c:pt idx="148">
                  <c:v>44755</c:v>
                </c:pt>
                <c:pt idx="149">
                  <c:v>44754</c:v>
                </c:pt>
                <c:pt idx="150">
                  <c:v>44753</c:v>
                </c:pt>
                <c:pt idx="151">
                  <c:v>44750</c:v>
                </c:pt>
                <c:pt idx="152">
                  <c:v>44749</c:v>
                </c:pt>
                <c:pt idx="153">
                  <c:v>44748</c:v>
                </c:pt>
                <c:pt idx="154">
                  <c:v>44747</c:v>
                </c:pt>
                <c:pt idx="155">
                  <c:v>44746</c:v>
                </c:pt>
                <c:pt idx="156">
                  <c:v>44743</c:v>
                </c:pt>
                <c:pt idx="157">
                  <c:v>44742</c:v>
                </c:pt>
                <c:pt idx="158">
                  <c:v>44741</c:v>
                </c:pt>
                <c:pt idx="159">
                  <c:v>44740</c:v>
                </c:pt>
                <c:pt idx="160">
                  <c:v>44739</c:v>
                </c:pt>
                <c:pt idx="161">
                  <c:v>44736</c:v>
                </c:pt>
                <c:pt idx="162">
                  <c:v>44735</c:v>
                </c:pt>
                <c:pt idx="163">
                  <c:v>44734</c:v>
                </c:pt>
                <c:pt idx="164">
                  <c:v>44733</c:v>
                </c:pt>
                <c:pt idx="165">
                  <c:v>44732</c:v>
                </c:pt>
                <c:pt idx="166">
                  <c:v>44729</c:v>
                </c:pt>
                <c:pt idx="167">
                  <c:v>44728</c:v>
                </c:pt>
                <c:pt idx="168">
                  <c:v>44727</c:v>
                </c:pt>
                <c:pt idx="169">
                  <c:v>44726</c:v>
                </c:pt>
                <c:pt idx="170">
                  <c:v>44725</c:v>
                </c:pt>
                <c:pt idx="171">
                  <c:v>44722</c:v>
                </c:pt>
                <c:pt idx="172">
                  <c:v>44721</c:v>
                </c:pt>
                <c:pt idx="173">
                  <c:v>44720</c:v>
                </c:pt>
                <c:pt idx="174">
                  <c:v>44719</c:v>
                </c:pt>
                <c:pt idx="175">
                  <c:v>44718</c:v>
                </c:pt>
                <c:pt idx="176">
                  <c:v>44715</c:v>
                </c:pt>
                <c:pt idx="177">
                  <c:v>44714</c:v>
                </c:pt>
                <c:pt idx="178">
                  <c:v>44713</c:v>
                </c:pt>
                <c:pt idx="179">
                  <c:v>44712</c:v>
                </c:pt>
                <c:pt idx="180">
                  <c:v>44711</c:v>
                </c:pt>
                <c:pt idx="181">
                  <c:v>44708</c:v>
                </c:pt>
                <c:pt idx="182">
                  <c:v>44707</c:v>
                </c:pt>
                <c:pt idx="183">
                  <c:v>44706</c:v>
                </c:pt>
                <c:pt idx="184">
                  <c:v>44705</c:v>
                </c:pt>
                <c:pt idx="185">
                  <c:v>44704</c:v>
                </c:pt>
                <c:pt idx="186">
                  <c:v>44701</c:v>
                </c:pt>
                <c:pt idx="187">
                  <c:v>44700</c:v>
                </c:pt>
                <c:pt idx="188">
                  <c:v>44699</c:v>
                </c:pt>
                <c:pt idx="189">
                  <c:v>44698</c:v>
                </c:pt>
                <c:pt idx="190">
                  <c:v>44697</c:v>
                </c:pt>
                <c:pt idx="191">
                  <c:v>44694</c:v>
                </c:pt>
                <c:pt idx="192">
                  <c:v>44693</c:v>
                </c:pt>
                <c:pt idx="193">
                  <c:v>44692</c:v>
                </c:pt>
                <c:pt idx="194">
                  <c:v>44691</c:v>
                </c:pt>
                <c:pt idx="195">
                  <c:v>44690</c:v>
                </c:pt>
                <c:pt idx="196">
                  <c:v>44687</c:v>
                </c:pt>
                <c:pt idx="197">
                  <c:v>44686</c:v>
                </c:pt>
                <c:pt idx="198">
                  <c:v>44685</c:v>
                </c:pt>
                <c:pt idx="199">
                  <c:v>44684</c:v>
                </c:pt>
                <c:pt idx="200">
                  <c:v>44683</c:v>
                </c:pt>
                <c:pt idx="201">
                  <c:v>44680</c:v>
                </c:pt>
                <c:pt idx="202">
                  <c:v>44679</c:v>
                </c:pt>
                <c:pt idx="203">
                  <c:v>44678</c:v>
                </c:pt>
                <c:pt idx="204">
                  <c:v>44677</c:v>
                </c:pt>
                <c:pt idx="205">
                  <c:v>44676</c:v>
                </c:pt>
                <c:pt idx="206">
                  <c:v>44673</c:v>
                </c:pt>
                <c:pt idx="207">
                  <c:v>44672</c:v>
                </c:pt>
                <c:pt idx="208">
                  <c:v>44671</c:v>
                </c:pt>
                <c:pt idx="209">
                  <c:v>44670</c:v>
                </c:pt>
                <c:pt idx="210">
                  <c:v>44665</c:v>
                </c:pt>
                <c:pt idx="211">
                  <c:v>44664</c:v>
                </c:pt>
                <c:pt idx="212">
                  <c:v>44663</c:v>
                </c:pt>
                <c:pt idx="213">
                  <c:v>44662</c:v>
                </c:pt>
                <c:pt idx="214">
                  <c:v>44659</c:v>
                </c:pt>
                <c:pt idx="215">
                  <c:v>44658</c:v>
                </c:pt>
                <c:pt idx="216">
                  <c:v>44657</c:v>
                </c:pt>
                <c:pt idx="217">
                  <c:v>44656</c:v>
                </c:pt>
                <c:pt idx="218">
                  <c:v>44655</c:v>
                </c:pt>
                <c:pt idx="219">
                  <c:v>44652</c:v>
                </c:pt>
                <c:pt idx="220">
                  <c:v>44651</c:v>
                </c:pt>
                <c:pt idx="221">
                  <c:v>44650</c:v>
                </c:pt>
                <c:pt idx="222">
                  <c:v>44649</c:v>
                </c:pt>
                <c:pt idx="223">
                  <c:v>44648</c:v>
                </c:pt>
                <c:pt idx="224">
                  <c:v>44645</c:v>
                </c:pt>
                <c:pt idx="225">
                  <c:v>44644</c:v>
                </c:pt>
                <c:pt idx="226">
                  <c:v>44643</c:v>
                </c:pt>
                <c:pt idx="227">
                  <c:v>44642</c:v>
                </c:pt>
                <c:pt idx="228">
                  <c:v>44641</c:v>
                </c:pt>
                <c:pt idx="229">
                  <c:v>44638</c:v>
                </c:pt>
                <c:pt idx="230">
                  <c:v>44637</c:v>
                </c:pt>
                <c:pt idx="231">
                  <c:v>44636</c:v>
                </c:pt>
                <c:pt idx="232">
                  <c:v>44635</c:v>
                </c:pt>
                <c:pt idx="233">
                  <c:v>44634</c:v>
                </c:pt>
                <c:pt idx="234">
                  <c:v>44631</c:v>
                </c:pt>
                <c:pt idx="235">
                  <c:v>44630</c:v>
                </c:pt>
                <c:pt idx="236">
                  <c:v>44629</c:v>
                </c:pt>
                <c:pt idx="237">
                  <c:v>44628</c:v>
                </c:pt>
                <c:pt idx="238">
                  <c:v>44627</c:v>
                </c:pt>
                <c:pt idx="239">
                  <c:v>44624</c:v>
                </c:pt>
                <c:pt idx="240">
                  <c:v>44623</c:v>
                </c:pt>
                <c:pt idx="241">
                  <c:v>44622</c:v>
                </c:pt>
                <c:pt idx="242">
                  <c:v>44621</c:v>
                </c:pt>
                <c:pt idx="243">
                  <c:v>44620</c:v>
                </c:pt>
                <c:pt idx="244">
                  <c:v>44617</c:v>
                </c:pt>
                <c:pt idx="245">
                  <c:v>44616</c:v>
                </c:pt>
                <c:pt idx="246">
                  <c:v>44615</c:v>
                </c:pt>
                <c:pt idx="247">
                  <c:v>44614</c:v>
                </c:pt>
                <c:pt idx="248">
                  <c:v>44613</c:v>
                </c:pt>
                <c:pt idx="249">
                  <c:v>44610</c:v>
                </c:pt>
                <c:pt idx="250">
                  <c:v>44609</c:v>
                </c:pt>
                <c:pt idx="251">
                  <c:v>44608</c:v>
                </c:pt>
                <c:pt idx="252">
                  <c:v>44607</c:v>
                </c:pt>
                <c:pt idx="253">
                  <c:v>44606</c:v>
                </c:pt>
                <c:pt idx="254">
                  <c:v>44603</c:v>
                </c:pt>
                <c:pt idx="255">
                  <c:v>44602</c:v>
                </c:pt>
                <c:pt idx="256">
                  <c:v>44601</c:v>
                </c:pt>
                <c:pt idx="257">
                  <c:v>44600</c:v>
                </c:pt>
                <c:pt idx="258">
                  <c:v>44599</c:v>
                </c:pt>
              </c:numCache>
            </c:numRef>
          </c:cat>
          <c:val>
            <c:numRef>
              <c:f>Energy!$CC$3:$CC$261</c:f>
              <c:numCache>
                <c:formatCode>#0.00</c:formatCode>
                <c:ptCount val="259"/>
                <c:pt idx="0" formatCode="#0.000">
                  <c:v>65.537999999999997</c:v>
                </c:pt>
                <c:pt idx="1">
                  <c:v>67.349999999999994</c:v>
                </c:pt>
                <c:pt idx="2" formatCode="#0.000">
                  <c:v>68.087999999999994</c:v>
                </c:pt>
                <c:pt idx="3" formatCode="#0.000">
                  <c:v>67.275000000000006</c:v>
                </c:pt>
                <c:pt idx="4" formatCode="#0.000">
                  <c:v>68.704999999999998</c:v>
                </c:pt>
                <c:pt idx="5" formatCode="#0.000">
                  <c:v>68.798000000000002</c:v>
                </c:pt>
                <c:pt idx="6">
                  <c:v>67.45</c:v>
                </c:pt>
                <c:pt idx="7" formatCode="#0.000">
                  <c:v>72.397000000000006</c:v>
                </c:pt>
                <c:pt idx="8" formatCode="#0.000">
                  <c:v>65.688000000000002</c:v>
                </c:pt>
                <c:pt idx="9" formatCode="#0.000">
                  <c:v>65.507999999999996</c:v>
                </c:pt>
                <c:pt idx="10">
                  <c:v>68.09</c:v>
                </c:pt>
                <c:pt idx="11" formatCode="#0.000">
                  <c:v>74.313000000000002</c:v>
                </c:pt>
                <c:pt idx="12" formatCode="#0.000">
                  <c:v>74.046000000000006</c:v>
                </c:pt>
                <c:pt idx="13">
                  <c:v>70.16</c:v>
                </c:pt>
                <c:pt idx="14" formatCode="#0.000">
                  <c:v>69.454999999999998</c:v>
                </c:pt>
                <c:pt idx="15" formatCode="#0.000">
                  <c:v>67.063000000000002</c:v>
                </c:pt>
                <c:pt idx="16" formatCode="#0.000">
                  <c:v>64.465000000000003</c:v>
                </c:pt>
                <c:pt idx="17" formatCode="#0.0">
                  <c:v>70.900000000000006</c:v>
                </c:pt>
                <c:pt idx="18" formatCode="#0.000">
                  <c:v>74.067999999999998</c:v>
                </c:pt>
                <c:pt idx="19">
                  <c:v>74.63</c:v>
                </c:pt>
                <c:pt idx="20" formatCode="#0.000">
                  <c:v>77.328000000000003</c:v>
                </c:pt>
                <c:pt idx="21" formatCode="#0.000">
                  <c:v>79.575000000000003</c:v>
                </c:pt>
                <c:pt idx="22" formatCode="#0.000">
                  <c:v>76.852999999999994</c:v>
                </c:pt>
                <c:pt idx="23" formatCode="#0.000">
                  <c:v>78.484999999999999</c:v>
                </c:pt>
                <c:pt idx="24" formatCode="#0.000">
                  <c:v>74.635000000000005</c:v>
                </c:pt>
                <c:pt idx="25" formatCode="#0.000">
                  <c:v>79.974999999999994</c:v>
                </c:pt>
                <c:pt idx="26">
                  <c:v>80.650000000000006</c:v>
                </c:pt>
                <c:pt idx="27" formatCode="#0.000">
                  <c:v>79.787999999999997</c:v>
                </c:pt>
                <c:pt idx="28" formatCode="#0.000">
                  <c:v>86.765000000000001</c:v>
                </c:pt>
                <c:pt idx="29">
                  <c:v>85.68</c:v>
                </c:pt>
                <c:pt idx="30">
                  <c:v>85.55</c:v>
                </c:pt>
                <c:pt idx="31" formatCode="#0.000">
                  <c:v>86.581000000000003</c:v>
                </c:pt>
                <c:pt idx="32">
                  <c:v>88.65</c:v>
                </c:pt>
                <c:pt idx="33" formatCode="#0.000">
                  <c:v>91.623000000000005</c:v>
                </c:pt>
                <c:pt idx="34">
                  <c:v>94.24</c:v>
                </c:pt>
                <c:pt idx="35" formatCode="#0.000">
                  <c:v>94.722999999999999</c:v>
                </c:pt>
                <c:pt idx="36" formatCode="#0.000">
                  <c:v>99.308000000000007</c:v>
                </c:pt>
                <c:pt idx="37" formatCode="#0.000">
                  <c:v>110.46299999999999</c:v>
                </c:pt>
                <c:pt idx="38" formatCode="#0.000">
                  <c:v>109.625</c:v>
                </c:pt>
                <c:pt idx="39" formatCode="#0.000">
                  <c:v>112.54300000000001</c:v>
                </c:pt>
                <c:pt idx="40" formatCode="General">
                  <c:v>112</c:v>
                </c:pt>
                <c:pt idx="41" formatCode="#0.000">
                  <c:v>112.508</c:v>
                </c:pt>
                <c:pt idx="42" formatCode="#0.000">
                  <c:v>112.167</c:v>
                </c:pt>
                <c:pt idx="43" formatCode="#0.000">
                  <c:v>114.925</c:v>
                </c:pt>
                <c:pt idx="44" formatCode="#0.000">
                  <c:v>111.788</c:v>
                </c:pt>
                <c:pt idx="45" formatCode="#0.000">
                  <c:v>110.855</c:v>
                </c:pt>
                <c:pt idx="46">
                  <c:v>109.38</c:v>
                </c:pt>
                <c:pt idx="47">
                  <c:v>110.25</c:v>
                </c:pt>
                <c:pt idx="48" formatCode="#0.000">
                  <c:v>111.313</c:v>
                </c:pt>
                <c:pt idx="49" formatCode="#0.000">
                  <c:v>104.425</c:v>
                </c:pt>
                <c:pt idx="50">
                  <c:v>103.07</c:v>
                </c:pt>
                <c:pt idx="51" formatCode="#0.000">
                  <c:v>105.053</c:v>
                </c:pt>
                <c:pt idx="52" formatCode="#0.000">
                  <c:v>104.43300000000001</c:v>
                </c:pt>
                <c:pt idx="53" formatCode="#0.000">
                  <c:v>107.923</c:v>
                </c:pt>
                <c:pt idx="54" formatCode="#0.000">
                  <c:v>106.133</c:v>
                </c:pt>
                <c:pt idx="55">
                  <c:v>103.76</c:v>
                </c:pt>
                <c:pt idx="56" formatCode="#0.000">
                  <c:v>103.813</c:v>
                </c:pt>
                <c:pt idx="57">
                  <c:v>105.03</c:v>
                </c:pt>
                <c:pt idx="58" formatCode="#0.000">
                  <c:v>104.345</c:v>
                </c:pt>
                <c:pt idx="59" formatCode="#0.000">
                  <c:v>108.485</c:v>
                </c:pt>
                <c:pt idx="60" formatCode="#0.000">
                  <c:v>103.77500000000001</c:v>
                </c:pt>
                <c:pt idx="61" formatCode="#0.000">
                  <c:v>93.025000000000006</c:v>
                </c:pt>
                <c:pt idx="62" formatCode="General">
                  <c:v>105</c:v>
                </c:pt>
                <c:pt idx="63" formatCode="#0.000">
                  <c:v>103.313</c:v>
                </c:pt>
                <c:pt idx="64" formatCode="#0.000">
                  <c:v>107.538</c:v>
                </c:pt>
                <c:pt idx="65" formatCode="#0.000">
                  <c:v>103.538</c:v>
                </c:pt>
                <c:pt idx="66" formatCode="#0.000">
                  <c:v>104.545</c:v>
                </c:pt>
                <c:pt idx="67" formatCode="#0.000">
                  <c:v>107.438</c:v>
                </c:pt>
                <c:pt idx="68">
                  <c:v>108.45</c:v>
                </c:pt>
                <c:pt idx="69" formatCode="#0.0">
                  <c:v>104.7</c:v>
                </c:pt>
                <c:pt idx="70" formatCode="#0.000">
                  <c:v>107.988</c:v>
                </c:pt>
                <c:pt idx="71" formatCode="#0.000">
                  <c:v>114.684</c:v>
                </c:pt>
                <c:pt idx="72" formatCode="#0.000">
                  <c:v>110.363</c:v>
                </c:pt>
                <c:pt idx="73" formatCode="#0.000">
                  <c:v>109.313</c:v>
                </c:pt>
                <c:pt idx="74" formatCode="General">
                  <c:v>113</c:v>
                </c:pt>
                <c:pt idx="75" formatCode="#0.000">
                  <c:v>112.27800000000001</c:v>
                </c:pt>
                <c:pt idx="76" formatCode="#0.000">
                  <c:v>114.512</c:v>
                </c:pt>
                <c:pt idx="77" formatCode="#0.000">
                  <c:v>118.595</c:v>
                </c:pt>
                <c:pt idx="78" formatCode="#0.0">
                  <c:v>110.5</c:v>
                </c:pt>
                <c:pt idx="79" formatCode="#0.000">
                  <c:v>112.008</c:v>
                </c:pt>
                <c:pt idx="80">
                  <c:v>119.72</c:v>
                </c:pt>
                <c:pt idx="81" formatCode="#0.000">
                  <c:v>119.955</c:v>
                </c:pt>
                <c:pt idx="82" formatCode="#0.0">
                  <c:v>122.5</c:v>
                </c:pt>
                <c:pt idx="83" formatCode="#0.0">
                  <c:v>127.4</c:v>
                </c:pt>
                <c:pt idx="84" formatCode="#0.0">
                  <c:v>129.30000000000001</c:v>
                </c:pt>
                <c:pt idx="85">
                  <c:v>126.41</c:v>
                </c:pt>
                <c:pt idx="86" formatCode="#0.000">
                  <c:v>122.54300000000001</c:v>
                </c:pt>
                <c:pt idx="87" formatCode="#0.0">
                  <c:v>125.7</c:v>
                </c:pt>
                <c:pt idx="88" formatCode="#0.000">
                  <c:v>122.52500000000001</c:v>
                </c:pt>
                <c:pt idx="89" formatCode="#0.000">
                  <c:v>116.13800000000001</c:v>
                </c:pt>
                <c:pt idx="90" formatCode="#0.000">
                  <c:v>115.97499999999999</c:v>
                </c:pt>
                <c:pt idx="91" formatCode="#0.000">
                  <c:v>124.518</c:v>
                </c:pt>
                <c:pt idx="92" formatCode="#0.0">
                  <c:v>127.8</c:v>
                </c:pt>
                <c:pt idx="93" formatCode="#0.000">
                  <c:v>120.158</c:v>
                </c:pt>
                <c:pt idx="94" formatCode="#0.0">
                  <c:v>129.4</c:v>
                </c:pt>
                <c:pt idx="95" formatCode="#0.000">
                  <c:v>120.158</c:v>
                </c:pt>
                <c:pt idx="96" formatCode="#0.000">
                  <c:v>120.053</c:v>
                </c:pt>
                <c:pt idx="97" formatCode="#0.000">
                  <c:v>121.988</c:v>
                </c:pt>
                <c:pt idx="98" formatCode="#0.000">
                  <c:v>120.422</c:v>
                </c:pt>
                <c:pt idx="99" formatCode="#0.000">
                  <c:v>118.098</c:v>
                </c:pt>
                <c:pt idx="100" formatCode="#0.000">
                  <c:v>114.46299999999999</c:v>
                </c:pt>
                <c:pt idx="101" formatCode="#0.000">
                  <c:v>115.178</c:v>
                </c:pt>
                <c:pt idx="102">
                  <c:v>126.35</c:v>
                </c:pt>
                <c:pt idx="103" formatCode="#0.000">
                  <c:v>120.66800000000001</c:v>
                </c:pt>
                <c:pt idx="104" formatCode="#0.000">
                  <c:v>117.46299999999999</c:v>
                </c:pt>
                <c:pt idx="105" formatCode="#0.000">
                  <c:v>121.703</c:v>
                </c:pt>
                <c:pt idx="106" formatCode="#0.000">
                  <c:v>128.16499999999999</c:v>
                </c:pt>
                <c:pt idx="107" formatCode="#0.000">
                  <c:v>134.57499999999999</c:v>
                </c:pt>
                <c:pt idx="108">
                  <c:v>132.09</c:v>
                </c:pt>
                <c:pt idx="109" formatCode="#0.000">
                  <c:v>135.99799999999999</c:v>
                </c:pt>
                <c:pt idx="110" formatCode="#0.0">
                  <c:v>127.7</c:v>
                </c:pt>
                <c:pt idx="111" formatCode="#0.000">
                  <c:v>112.313</c:v>
                </c:pt>
                <c:pt idx="112">
                  <c:v>125.39</c:v>
                </c:pt>
                <c:pt idx="113" formatCode="#0.000">
                  <c:v>129.423</c:v>
                </c:pt>
                <c:pt idx="114" formatCode="#0.000">
                  <c:v>151.71799999999999</c:v>
                </c:pt>
                <c:pt idx="115" formatCode="#0.000">
                  <c:v>178.113</c:v>
                </c:pt>
                <c:pt idx="116" formatCode="#0.000">
                  <c:v>205.82499999999999</c:v>
                </c:pt>
                <c:pt idx="117" formatCode="#0.000">
                  <c:v>197.40299999999999</c:v>
                </c:pt>
                <c:pt idx="118" formatCode="#0.000">
                  <c:v>186.06299999999999</c:v>
                </c:pt>
                <c:pt idx="119" formatCode="#0.000">
                  <c:v>178.47499999999999</c:v>
                </c:pt>
                <c:pt idx="120" formatCode="#0.000">
                  <c:v>189.27500000000001</c:v>
                </c:pt>
                <c:pt idx="121" formatCode="#0.000">
                  <c:v>169.72800000000001</c:v>
                </c:pt>
                <c:pt idx="122" formatCode="#0.000">
                  <c:v>158.84299999999999</c:v>
                </c:pt>
                <c:pt idx="123" formatCode="#0.000">
                  <c:v>145.83799999999999</c:v>
                </c:pt>
                <c:pt idx="124" formatCode="#0.000">
                  <c:v>144.58799999999999</c:v>
                </c:pt>
                <c:pt idx="125" formatCode="#0.000">
                  <c:v>138.57499999999999</c:v>
                </c:pt>
                <c:pt idx="126" formatCode="#0.000">
                  <c:v>134.738</c:v>
                </c:pt>
                <c:pt idx="127" formatCode="#0.000">
                  <c:v>133.58799999999999</c:v>
                </c:pt>
                <c:pt idx="128" formatCode="#0.000">
                  <c:v>124.91500000000001</c:v>
                </c:pt>
                <c:pt idx="129" formatCode="#0.000">
                  <c:v>114.008</c:v>
                </c:pt>
                <c:pt idx="130" formatCode="#0.000">
                  <c:v>109.07299999999999</c:v>
                </c:pt>
                <c:pt idx="131" formatCode="#0.000">
                  <c:v>109.69499999999999</c:v>
                </c:pt>
                <c:pt idx="132" formatCode="#0.000">
                  <c:v>107.503</c:v>
                </c:pt>
                <c:pt idx="133" formatCode="#0.000">
                  <c:v>106.425</c:v>
                </c:pt>
                <c:pt idx="134" formatCode="#0.000">
                  <c:v>105.863</c:v>
                </c:pt>
                <c:pt idx="135" formatCode="#0.000">
                  <c:v>102.83799999999999</c:v>
                </c:pt>
                <c:pt idx="136" formatCode="#0.000">
                  <c:v>99.162999999999997</c:v>
                </c:pt>
                <c:pt idx="137" formatCode="#0.000">
                  <c:v>96.215000000000003</c:v>
                </c:pt>
                <c:pt idx="138" formatCode="#0.000">
                  <c:v>96.688000000000002</c:v>
                </c:pt>
                <c:pt idx="139" formatCode="#0.000">
                  <c:v>97.927999999999997</c:v>
                </c:pt>
                <c:pt idx="140" formatCode="#0.000">
                  <c:v>91.325000000000003</c:v>
                </c:pt>
                <c:pt idx="141">
                  <c:v>89.35</c:v>
                </c:pt>
                <c:pt idx="142" formatCode="#0.000">
                  <c:v>86.924999999999997</c:v>
                </c:pt>
                <c:pt idx="143">
                  <c:v>87.15</c:v>
                </c:pt>
                <c:pt idx="144" formatCode="#0.000">
                  <c:v>86.613</c:v>
                </c:pt>
                <c:pt idx="145">
                  <c:v>88.55</c:v>
                </c:pt>
                <c:pt idx="146" formatCode="#0.000">
                  <c:v>90.674999999999997</c:v>
                </c:pt>
                <c:pt idx="147" formatCode="#0.000">
                  <c:v>95.375</c:v>
                </c:pt>
                <c:pt idx="148" formatCode="#0.000">
                  <c:v>99.638000000000005</c:v>
                </c:pt>
                <c:pt idx="149" formatCode="#0.000">
                  <c:v>98.974999999999994</c:v>
                </c:pt>
                <c:pt idx="150" formatCode="#0.0">
                  <c:v>96.1</c:v>
                </c:pt>
                <c:pt idx="151" formatCode="#0.000">
                  <c:v>95.930999999999997</c:v>
                </c:pt>
                <c:pt idx="152" formatCode="#0.000">
                  <c:v>99.385000000000005</c:v>
                </c:pt>
                <c:pt idx="153" formatCode="#0.000">
                  <c:v>91.320999999999998</c:v>
                </c:pt>
                <c:pt idx="154" formatCode="#0.000">
                  <c:v>88.123000000000005</c:v>
                </c:pt>
                <c:pt idx="155" formatCode="#0.000">
                  <c:v>85.512</c:v>
                </c:pt>
                <c:pt idx="156" formatCode="#0.000">
                  <c:v>78.503</c:v>
                </c:pt>
                <c:pt idx="157" formatCode="#0.000">
                  <c:v>77.787999999999997</c:v>
                </c:pt>
                <c:pt idx="158" formatCode="#0.000">
                  <c:v>77.052999999999997</c:v>
                </c:pt>
                <c:pt idx="159" formatCode="#0.000">
                  <c:v>72.984999999999999</c:v>
                </c:pt>
                <c:pt idx="160" formatCode="#0.000">
                  <c:v>72.403000000000006</c:v>
                </c:pt>
                <c:pt idx="161">
                  <c:v>72.75</c:v>
                </c:pt>
                <c:pt idx="162" formatCode="#0.000">
                  <c:v>77.498000000000005</c:v>
                </c:pt>
                <c:pt idx="163" formatCode="#0.000">
                  <c:v>73.763000000000005</c:v>
                </c:pt>
                <c:pt idx="164">
                  <c:v>72.78</c:v>
                </c:pt>
                <c:pt idx="165" formatCode="#0.000">
                  <c:v>70.503</c:v>
                </c:pt>
                <c:pt idx="166">
                  <c:v>71.209999999999994</c:v>
                </c:pt>
                <c:pt idx="167" formatCode="#0.000">
                  <c:v>77.347999999999999</c:v>
                </c:pt>
                <c:pt idx="168" formatCode="#0.000">
                  <c:v>73.837999999999994</c:v>
                </c:pt>
                <c:pt idx="169" formatCode="#0.0">
                  <c:v>71.3</c:v>
                </c:pt>
                <c:pt idx="170" formatCode="#0.000">
                  <c:v>70.143000000000001</c:v>
                </c:pt>
                <c:pt idx="171" formatCode="#0.000">
                  <c:v>72.375</c:v>
                </c:pt>
                <c:pt idx="172" formatCode="#0.000">
                  <c:v>73.185000000000002</c:v>
                </c:pt>
                <c:pt idx="173" formatCode="#0.000">
                  <c:v>73.528000000000006</c:v>
                </c:pt>
                <c:pt idx="174" formatCode="#0.000">
                  <c:v>72.813000000000002</c:v>
                </c:pt>
                <c:pt idx="175" formatCode="#0.000">
                  <c:v>74.488</c:v>
                </c:pt>
                <c:pt idx="176" formatCode="#0.000">
                  <c:v>74.087999999999994</c:v>
                </c:pt>
                <c:pt idx="177" formatCode="#0.000">
                  <c:v>73.375</c:v>
                </c:pt>
                <c:pt idx="178" formatCode="#0.000">
                  <c:v>71.953000000000003</c:v>
                </c:pt>
                <c:pt idx="179" formatCode="#0.0">
                  <c:v>72.8</c:v>
                </c:pt>
                <c:pt idx="180" formatCode="#0.000">
                  <c:v>70.375</c:v>
                </c:pt>
                <c:pt idx="181">
                  <c:v>69.97</c:v>
                </c:pt>
                <c:pt idx="182">
                  <c:v>70.39</c:v>
                </c:pt>
                <c:pt idx="183" formatCode="#0.000">
                  <c:v>70.192999999999998</c:v>
                </c:pt>
                <c:pt idx="184" formatCode="#0.0">
                  <c:v>69.2</c:v>
                </c:pt>
                <c:pt idx="185" formatCode="#0.000">
                  <c:v>68.492999999999995</c:v>
                </c:pt>
                <c:pt idx="186" formatCode="#0.000">
                  <c:v>70.688000000000002</c:v>
                </c:pt>
                <c:pt idx="187" formatCode="#0.000">
                  <c:v>70.293000000000006</c:v>
                </c:pt>
                <c:pt idx="188" formatCode="#0.000">
                  <c:v>72.007999999999996</c:v>
                </c:pt>
                <c:pt idx="189" formatCode="#0.0">
                  <c:v>73.099999999999994</c:v>
                </c:pt>
                <c:pt idx="190" formatCode="#0.000">
                  <c:v>63.075000000000003</c:v>
                </c:pt>
                <c:pt idx="191" formatCode="#0.000">
                  <c:v>72.912999999999997</c:v>
                </c:pt>
                <c:pt idx="192">
                  <c:v>76.790000000000006</c:v>
                </c:pt>
                <c:pt idx="193" formatCode="#0.000">
                  <c:v>73.287999999999997</c:v>
                </c:pt>
                <c:pt idx="194" formatCode="#0.000">
                  <c:v>74.653000000000006</c:v>
                </c:pt>
                <c:pt idx="195">
                  <c:v>74.81</c:v>
                </c:pt>
                <c:pt idx="196" formatCode="#0.000">
                  <c:v>80.263000000000005</c:v>
                </c:pt>
                <c:pt idx="197" formatCode="#0.000">
                  <c:v>80.143000000000001</c:v>
                </c:pt>
                <c:pt idx="198" formatCode="#0.0">
                  <c:v>75.5</c:v>
                </c:pt>
                <c:pt idx="199" formatCode="#0.000">
                  <c:v>70.042000000000002</c:v>
                </c:pt>
                <c:pt idx="200" formatCode="#0.000">
                  <c:v>67.417000000000002</c:v>
                </c:pt>
                <c:pt idx="201" formatCode="#0.000">
                  <c:v>69.569000000000003</c:v>
                </c:pt>
                <c:pt idx="202" formatCode="#0.000">
                  <c:v>68.603999999999999</c:v>
                </c:pt>
                <c:pt idx="203" formatCode="#0.000">
                  <c:v>69.888000000000005</c:v>
                </c:pt>
                <c:pt idx="204" formatCode="#0.000">
                  <c:v>70.963999999999999</c:v>
                </c:pt>
                <c:pt idx="205">
                  <c:v>73.75</c:v>
                </c:pt>
                <c:pt idx="206" formatCode="#0.000">
                  <c:v>74.427000000000007</c:v>
                </c:pt>
                <c:pt idx="207" formatCode="#0.000">
                  <c:v>76.218000000000004</c:v>
                </c:pt>
                <c:pt idx="208" formatCode="#0.000">
                  <c:v>72.212000000000003</c:v>
                </c:pt>
                <c:pt idx="209" formatCode="#0.000">
                  <c:v>66.924999999999997</c:v>
                </c:pt>
                <c:pt idx="210" formatCode="#0.000">
                  <c:v>70.081999999999994</c:v>
                </c:pt>
                <c:pt idx="211">
                  <c:v>70.650000000000006</c:v>
                </c:pt>
                <c:pt idx="212">
                  <c:v>67.150000000000006</c:v>
                </c:pt>
                <c:pt idx="213" formatCode="#0.000">
                  <c:v>69.137</c:v>
                </c:pt>
                <c:pt idx="214">
                  <c:v>66.569999999999993</c:v>
                </c:pt>
                <c:pt idx="215" formatCode="#0.000">
                  <c:v>65.866</c:v>
                </c:pt>
                <c:pt idx="216" formatCode="#0.000">
                  <c:v>65.435000000000002</c:v>
                </c:pt>
                <c:pt idx="217">
                  <c:v>63.65</c:v>
                </c:pt>
                <c:pt idx="218">
                  <c:v>61.05</c:v>
                </c:pt>
                <c:pt idx="219" formatCode="#0.000">
                  <c:v>60.868000000000002</c:v>
                </c:pt>
                <c:pt idx="220" formatCode="#0.000">
                  <c:v>61.545000000000002</c:v>
                </c:pt>
                <c:pt idx="221">
                  <c:v>59.65</c:v>
                </c:pt>
                <c:pt idx="222" formatCode="#0.000">
                  <c:v>51.223999999999997</c:v>
                </c:pt>
                <c:pt idx="223" formatCode="#0.000">
                  <c:v>55.482999999999997</c:v>
                </c:pt>
                <c:pt idx="224" formatCode="#0.000">
                  <c:v>50.951999999999998</c:v>
                </c:pt>
                <c:pt idx="225" formatCode="#0.000">
                  <c:v>50.957999999999998</c:v>
                </c:pt>
                <c:pt idx="226">
                  <c:v>50.33</c:v>
                </c:pt>
                <c:pt idx="227" formatCode="#0.000">
                  <c:v>47.387</c:v>
                </c:pt>
                <c:pt idx="228" formatCode="#0.000">
                  <c:v>46.947000000000003</c:v>
                </c:pt>
                <c:pt idx="229" formatCode="#0.000">
                  <c:v>47.064999999999998</c:v>
                </c:pt>
                <c:pt idx="230" formatCode="#0.000">
                  <c:v>44.929000000000002</c:v>
                </c:pt>
                <c:pt idx="231" formatCode="#0.000">
                  <c:v>43.795999999999999</c:v>
                </c:pt>
                <c:pt idx="232" formatCode="#0.0">
                  <c:v>48.6</c:v>
                </c:pt>
                <c:pt idx="233" formatCode="#0.000">
                  <c:v>44.631999999999998</c:v>
                </c:pt>
                <c:pt idx="234" formatCode="#0.000">
                  <c:v>46.176000000000002</c:v>
                </c:pt>
                <c:pt idx="235">
                  <c:v>46.46</c:v>
                </c:pt>
                <c:pt idx="236" formatCode="#0.000">
                  <c:v>47.704000000000001</c:v>
                </c:pt>
                <c:pt idx="237" formatCode="#0.000">
                  <c:v>51.408000000000001</c:v>
                </c:pt>
                <c:pt idx="238" formatCode="#0.000">
                  <c:v>51.768000000000001</c:v>
                </c:pt>
                <c:pt idx="239" formatCode="#0.000">
                  <c:v>50.116</c:v>
                </c:pt>
                <c:pt idx="240">
                  <c:v>48.57</c:v>
                </c:pt>
                <c:pt idx="241" formatCode="#0.000">
                  <c:v>44.988</c:v>
                </c:pt>
                <c:pt idx="242" formatCode="#0.000">
                  <c:v>42.628</c:v>
                </c:pt>
                <c:pt idx="243" formatCode="#0.000">
                  <c:v>40.374000000000002</c:v>
                </c:pt>
                <c:pt idx="244">
                  <c:v>42.16</c:v>
                </c:pt>
                <c:pt idx="245">
                  <c:v>48.78</c:v>
                </c:pt>
                <c:pt idx="246" formatCode="#0.000">
                  <c:v>42.613</c:v>
                </c:pt>
                <c:pt idx="247" formatCode="#0.000">
                  <c:v>38.917999999999999</c:v>
                </c:pt>
                <c:pt idx="248">
                  <c:v>36.340000000000003</c:v>
                </c:pt>
                <c:pt idx="249" formatCode="#0.000">
                  <c:v>36.115000000000002</c:v>
                </c:pt>
                <c:pt idx="250" formatCode="#0.000">
                  <c:v>36.502000000000002</c:v>
                </c:pt>
                <c:pt idx="251" formatCode="#0.000">
                  <c:v>36.875999999999998</c:v>
                </c:pt>
                <c:pt idx="252" formatCode="#0.000">
                  <c:v>37.628</c:v>
                </c:pt>
                <c:pt idx="253" formatCode="#0.000">
                  <c:v>38.987000000000002</c:v>
                </c:pt>
                <c:pt idx="254" formatCode="#0.000">
                  <c:v>38.078000000000003</c:v>
                </c:pt>
                <c:pt idx="255" formatCode="#0.000">
                  <c:v>36.734999999999999</c:v>
                </c:pt>
                <c:pt idx="256" formatCode="#0.000">
                  <c:v>35.787999999999997</c:v>
                </c:pt>
                <c:pt idx="257" formatCode="#0.0">
                  <c:v>36.4</c:v>
                </c:pt>
                <c:pt idx="258" formatCode="#0.000">
                  <c:v>36.521000000000001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7-41A5-BC57-4A880B96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214783"/>
        <c:axId val="1391218527"/>
      </c:lineChart>
      <c:dateAx>
        <c:axId val="1391214783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391218527"/>
        <c:crosses val="autoZero"/>
        <c:auto val="1"/>
        <c:lblOffset val="100"/>
        <c:baseTimeUnit val="days"/>
      </c:dateAx>
      <c:valAx>
        <c:axId val="139121852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391214783"/>
        <c:crosses val="autoZero"/>
        <c:crossBetween val="midCat"/>
      </c:valAx>
    </c:plotArea>
    <c:plotVisOnly val="1"/>
    <c:dispBlanksAs val="gap"/>
    <c:showDLblsOverMax val="0"/>
    <c:extLst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9A-40C8-BBC5-FD0C2D568531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9A-40C8-BBC5-FD0C2D56853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9A-40C8-BBC5-FD0C2D56853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9A-40C8-BBC5-FD0C2D568531}"/>
              </c:ext>
            </c:extLst>
          </c:dPt>
          <c:dLbls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9A-40C8-BBC5-FD0C2D568531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9A-40C8-BBC5-FD0C2D568531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9A-40C8-BBC5-FD0C2D568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Grafy!$A$6:$A$22</c:f>
              <c:numCache>
                <c:formatCode>yyyy</c:formatCode>
                <c:ptCount val="17"/>
                <c:pt idx="0">
                  <c:v>39813</c:v>
                </c:pt>
                <c:pt idx="1">
                  <c:v>40178</c:v>
                </c:pt>
                <c:pt idx="2">
                  <c:v>40543</c:v>
                </c:pt>
                <c:pt idx="3">
                  <c:v>40908</c:v>
                </c:pt>
                <c:pt idx="4">
                  <c:v>41274</c:v>
                </c:pt>
                <c:pt idx="5">
                  <c:v>41639</c:v>
                </c:pt>
                <c:pt idx="6">
                  <c:v>42004</c:v>
                </c:pt>
                <c:pt idx="7">
                  <c:v>42369</c:v>
                </c:pt>
                <c:pt idx="8">
                  <c:v>42735</c:v>
                </c:pt>
                <c:pt idx="9">
                  <c:v>43100</c:v>
                </c:pt>
                <c:pt idx="10">
                  <c:v>43465</c:v>
                </c:pt>
                <c:pt idx="11">
                  <c:v>43830</c:v>
                </c:pt>
                <c:pt idx="12">
                  <c:v>44196</c:v>
                </c:pt>
                <c:pt idx="13">
                  <c:v>44561</c:v>
                </c:pt>
                <c:pt idx="14">
                  <c:v>44926</c:v>
                </c:pt>
                <c:pt idx="15">
                  <c:v>45291</c:v>
                </c:pt>
                <c:pt idx="16">
                  <c:v>45657</c:v>
                </c:pt>
              </c:numCache>
            </c:numRef>
          </c:cat>
          <c:val>
            <c:numRef>
              <c:f>Grafy!$B$6:$B$22</c:f>
              <c:numCache>
                <c:formatCode>0.0</c:formatCode>
                <c:ptCount val="17"/>
                <c:pt idx="0">
                  <c:v>2.5086263414367371</c:v>
                </c:pt>
                <c:pt idx="1">
                  <c:v>-4.5075127895244149</c:v>
                </c:pt>
                <c:pt idx="2">
                  <c:v>2.2709200465407475</c:v>
                </c:pt>
                <c:pt idx="3">
                  <c:v>1.7611604978027939</c:v>
                </c:pt>
                <c:pt idx="4">
                  <c:v>-0.70475446711530942</c:v>
                </c:pt>
                <c:pt idx="5">
                  <c:v>-4.3704562747026721E-2</c:v>
                </c:pt>
                <c:pt idx="6">
                  <c:v>2.2617677508552481</c:v>
                </c:pt>
                <c:pt idx="7">
                  <c:v>5.469906840260963</c:v>
                </c:pt>
                <c:pt idx="8">
                  <c:v>2.4389189787242804</c:v>
                </c:pt>
                <c:pt idx="9">
                  <c:v>5.373687265952376</c:v>
                </c:pt>
                <c:pt idx="10">
                  <c:v>3.1794951460664356</c:v>
                </c:pt>
                <c:pt idx="11">
                  <c:v>2.9563353091258238</c:v>
                </c:pt>
                <c:pt idx="12">
                  <c:v>-5.8059094821161006</c:v>
                </c:pt>
                <c:pt idx="13">
                  <c:v>3.4876822101762799</c:v>
                </c:pt>
                <c:pt idx="14">
                  <c:v>2.5</c:v>
                </c:pt>
                <c:pt idx="15">
                  <c:v>0.1</c:v>
                </c:pt>
                <c:pt idx="1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9A-40C8-BBC5-FD0C2D568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AF-473B-B380-91BB988F3C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AF-473B-B380-91BB988F3C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AF-473B-B380-91BB988F3CD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AF-473B-B380-91BB988F3CD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AF-473B-B380-91BB988F3CDC}"/>
              </c:ext>
            </c:extLst>
          </c:dPt>
          <c:dLbls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AF-473B-B380-91BB988F3CDC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F-473B-B380-91BB988F3CDC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AF-473B-B380-91BB988F3CDC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AF-473B-B380-91BB988F3CDC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AF-473B-B380-91BB988F3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Grafy!$X$5:$X$16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Grafy!$Y$5:$Y$16</c:f>
              <c:numCache>
                <c:formatCode>0.0</c:formatCode>
                <c:ptCount val="12"/>
                <c:pt idx="0">
                  <c:v>7.7249999999999988</c:v>
                </c:pt>
                <c:pt idx="1">
                  <c:v>7.674999999999998</c:v>
                </c:pt>
                <c:pt idx="2">
                  <c:v>6.5169652991469889</c:v>
                </c:pt>
                <c:pt idx="3">
                  <c:v>5.5089288826072105</c:v>
                </c:pt>
                <c:pt idx="4">
                  <c:v>4.2015751076431593</c:v>
                </c:pt>
                <c:pt idx="5">
                  <c:v>3.1730509199679098</c:v>
                </c:pt>
                <c:pt idx="6">
                  <c:v>2.7952243551147364</c:v>
                </c:pt>
                <c:pt idx="7">
                  <c:v>3.5615068377416144</c:v>
                </c:pt>
                <c:pt idx="8">
                  <c:v>3.8</c:v>
                </c:pt>
                <c:pt idx="9">
                  <c:v>3.4</c:v>
                </c:pt>
                <c:pt idx="10">
                  <c:v>4</c:v>
                </c:pt>
                <c:pt idx="1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AF-473B-B380-91BB988F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D-4755-A2F4-AD1D3578381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D-4755-A2F4-AD1D3578381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D-4755-A2F4-AD1D3578381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D-4755-A2F4-AD1D3578381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6D-4755-A2F4-AD1D35783811}"/>
              </c:ext>
            </c:extLst>
          </c:dPt>
          <c:dLbls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6D-4755-A2F4-AD1D35783811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D-4755-A2F4-AD1D35783811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6D-4755-A2F4-AD1D35783811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6D-4755-A2F4-AD1D35783811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6D-4755-A2F4-AD1D35783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Grafy!$AI$5:$AI$16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Grafy!$AJ$5:$AJ$16</c:f>
              <c:numCache>
                <c:formatCode>0.0</c:formatCode>
                <c:ptCount val="12"/>
                <c:pt idx="0">
                  <c:v>-0.12739258462560743</c:v>
                </c:pt>
                <c:pt idx="1">
                  <c:v>2.9259616869052651</c:v>
                </c:pt>
                <c:pt idx="2">
                  <c:v>3.1973143601764731</c:v>
                </c:pt>
                <c:pt idx="3">
                  <c:v>4.4096248682670369</c:v>
                </c:pt>
                <c:pt idx="4">
                  <c:v>6.7513456862777987</c:v>
                </c:pt>
                <c:pt idx="5">
                  <c:v>8.1389138169073227</c:v>
                </c:pt>
                <c:pt idx="6">
                  <c:v>7.8841196027212623</c:v>
                </c:pt>
                <c:pt idx="7">
                  <c:v>3.1369269121074961</c:v>
                </c:pt>
                <c:pt idx="8">
                  <c:v>4.8</c:v>
                </c:pt>
                <c:pt idx="9">
                  <c:v>6.7</c:v>
                </c:pt>
                <c:pt idx="10">
                  <c:v>7.8</c:v>
                </c:pt>
                <c:pt idx="11" formatCode="General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6D-4755-A2F4-AD1D35783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DC-4DC3-8C4F-B3483B363F4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DC-4DC3-8C4F-B3483B363F46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DC-4DC3-8C4F-B3483B363F4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DC-4DC3-8C4F-B3483B363F4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DC-4DC3-8C4F-B3483B363F46}"/>
              </c:ext>
            </c:extLst>
          </c:dPt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DC-4DC3-8C4F-B3483B363F46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DC-4DC3-8C4F-B3483B363F46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DC-4DC3-8C4F-B3483B363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Grafy!$AS$5:$AS$20</c:f>
              <c:numCache>
                <c:formatCode>yyyy</c:formatCode>
                <c:ptCount val="16"/>
                <c:pt idx="0">
                  <c:v>40178</c:v>
                </c:pt>
                <c:pt idx="1">
                  <c:v>40543</c:v>
                </c:pt>
                <c:pt idx="2">
                  <c:v>40908</c:v>
                </c:pt>
                <c:pt idx="3">
                  <c:v>41274</c:v>
                </c:pt>
                <c:pt idx="4">
                  <c:v>41639</c:v>
                </c:pt>
                <c:pt idx="5">
                  <c:v>42004</c:v>
                </c:pt>
                <c:pt idx="6">
                  <c:v>42369</c:v>
                </c:pt>
                <c:pt idx="7">
                  <c:v>42735</c:v>
                </c:pt>
                <c:pt idx="8">
                  <c:v>43100</c:v>
                </c:pt>
                <c:pt idx="9">
                  <c:v>43465</c:v>
                </c:pt>
                <c:pt idx="10">
                  <c:v>43830</c:v>
                </c:pt>
                <c:pt idx="11">
                  <c:v>44196</c:v>
                </c:pt>
                <c:pt idx="12">
                  <c:v>44561</c:v>
                </c:pt>
                <c:pt idx="13">
                  <c:v>44926</c:v>
                </c:pt>
                <c:pt idx="14">
                  <c:v>45291</c:v>
                </c:pt>
                <c:pt idx="15">
                  <c:v>45657</c:v>
                </c:pt>
              </c:numCache>
            </c:numRef>
          </c:cat>
          <c:val>
            <c:numRef>
              <c:f>Grafy!$AT$5:$AT$20</c:f>
              <c:numCache>
                <c:formatCode>0.0</c:formatCode>
                <c:ptCount val="16"/>
                <c:pt idx="0">
                  <c:v>1.0499999999999996</c:v>
                </c:pt>
                <c:pt idx="1">
                  <c:v>1.4666666666666675</c:v>
                </c:pt>
                <c:pt idx="2">
                  <c:v>1.9166666666666667</c:v>
                </c:pt>
                <c:pt idx="3">
                  <c:v>3.2916666666666679</c:v>
                </c:pt>
                <c:pt idx="4">
                  <c:v>1.4166666666666679</c:v>
                </c:pt>
                <c:pt idx="5">
                  <c:v>0.35833333333333311</c:v>
                </c:pt>
                <c:pt idx="6">
                  <c:v>0.33333333333333215</c:v>
                </c:pt>
                <c:pt idx="7">
                  <c:v>0.67499999999999716</c:v>
                </c:pt>
                <c:pt idx="8">
                  <c:v>2.4666666666666672</c:v>
                </c:pt>
                <c:pt idx="9">
                  <c:v>2.1416666666666671</c:v>
                </c:pt>
                <c:pt idx="10">
                  <c:v>2.8416666666666686</c:v>
                </c:pt>
                <c:pt idx="11">
                  <c:v>3.158333333333335</c:v>
                </c:pt>
                <c:pt idx="12">
                  <c:v>3.8</c:v>
                </c:pt>
                <c:pt idx="13">
                  <c:v>15.1</c:v>
                </c:pt>
                <c:pt idx="14">
                  <c:v>10.808745856700199</c:v>
                </c:pt>
                <c:pt idx="15" formatCode="General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DC-4DC3-8C4F-B3483B363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1C7-45DD-8C35-C2C381F5A2C0}"/>
              </c:ext>
            </c:extLst>
          </c:dPt>
          <c:dPt>
            <c:idx val="2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1C7-45DD-8C35-C2C381F5A2C0}"/>
              </c:ext>
            </c:extLst>
          </c:dPt>
          <c:dPt>
            <c:idx val="222"/>
            <c:marker>
              <c:symbol val="none"/>
            </c:marker>
            <c:bubble3D val="0"/>
            <c:spPr>
              <a:ln w="28575" cap="rnd" cmpd="thickThin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7-45DD-8C35-C2C381F5A2C0}"/>
              </c:ext>
            </c:extLst>
          </c:dPt>
          <c:dPt>
            <c:idx val="2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71C7-45DD-8C35-C2C381F5A2C0}"/>
              </c:ext>
            </c:extLst>
          </c:dPt>
          <c:dPt>
            <c:idx val="250"/>
            <c:marker>
              <c:symbol val="diamond"/>
              <c:size val="7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71C7-45DD-8C35-C2C381F5A2C0}"/>
              </c:ext>
            </c:extLst>
          </c:dPt>
          <c:dPt>
            <c:idx val="25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71C7-45DD-8C35-C2C381F5A2C0}"/>
              </c:ext>
            </c:extLst>
          </c:dPt>
          <c:dPt>
            <c:idx val="262"/>
            <c:marker>
              <c:symbol val="diamond"/>
              <c:size val="7"/>
              <c:spPr>
                <a:solidFill>
                  <a:schemeClr val="accent6"/>
                </a:solidFill>
                <a:ln w="28575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1C7-45DD-8C35-C2C381F5A2C0}"/>
              </c:ext>
            </c:extLst>
          </c:dPt>
          <c:dLbls>
            <c:dLbl>
              <c:idx val="23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C7-45DD-8C35-C2C381F5A2C0}"/>
                </c:ext>
              </c:extLst>
            </c:dLbl>
            <c:dLbl>
              <c:idx val="25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C7-45DD-8C35-C2C381F5A2C0}"/>
                </c:ext>
              </c:extLst>
            </c:dLbl>
            <c:dLbl>
              <c:idx val="2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C7-45DD-8C35-C2C381F5A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Grafy!$BM$15:$BM$279</c:f>
              <c:numCache>
                <c:formatCode>mm/yy</c:formatCode>
                <c:ptCount val="263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37772</c:v>
                </c:pt>
                <c:pt idx="6">
                  <c:v>37802</c:v>
                </c:pt>
                <c:pt idx="7">
                  <c:v>37833</c:v>
                </c:pt>
                <c:pt idx="8">
                  <c:v>37864</c:v>
                </c:pt>
                <c:pt idx="9">
                  <c:v>37894</c:v>
                </c:pt>
                <c:pt idx="10">
                  <c:v>37925</c:v>
                </c:pt>
                <c:pt idx="11">
                  <c:v>37955</c:v>
                </c:pt>
                <c:pt idx="12">
                  <c:v>37986</c:v>
                </c:pt>
                <c:pt idx="13">
                  <c:v>38017</c:v>
                </c:pt>
                <c:pt idx="14">
                  <c:v>38046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38199</c:v>
                </c:pt>
                <c:pt idx="20">
                  <c:v>38230</c:v>
                </c:pt>
                <c:pt idx="21">
                  <c:v>38260</c:v>
                </c:pt>
                <c:pt idx="22">
                  <c:v>38291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38472</c:v>
                </c:pt>
                <c:pt idx="29">
                  <c:v>38503</c:v>
                </c:pt>
                <c:pt idx="30">
                  <c:v>38533</c:v>
                </c:pt>
                <c:pt idx="31">
                  <c:v>38564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38717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38837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38990</c:v>
                </c:pt>
                <c:pt idx="46">
                  <c:v>39021</c:v>
                </c:pt>
                <c:pt idx="47">
                  <c:v>39051</c:v>
                </c:pt>
                <c:pt idx="48">
                  <c:v>39082</c:v>
                </c:pt>
                <c:pt idx="49">
                  <c:v>39113</c:v>
                </c:pt>
                <c:pt idx="50">
                  <c:v>39141</c:v>
                </c:pt>
                <c:pt idx="51">
                  <c:v>39172</c:v>
                </c:pt>
                <c:pt idx="52">
                  <c:v>39202</c:v>
                </c:pt>
                <c:pt idx="53">
                  <c:v>39233</c:v>
                </c:pt>
                <c:pt idx="54">
                  <c:v>39263</c:v>
                </c:pt>
                <c:pt idx="55">
                  <c:v>39294</c:v>
                </c:pt>
                <c:pt idx="56">
                  <c:v>39325</c:v>
                </c:pt>
                <c:pt idx="57">
                  <c:v>39355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39629</c:v>
                </c:pt>
                <c:pt idx="65">
                  <c:v>39660</c:v>
                </c:pt>
                <c:pt idx="66">
                  <c:v>39691</c:v>
                </c:pt>
                <c:pt idx="67">
                  <c:v>39721</c:v>
                </c:pt>
                <c:pt idx="68">
                  <c:v>39752</c:v>
                </c:pt>
                <c:pt idx="69">
                  <c:v>39782</c:v>
                </c:pt>
                <c:pt idx="70">
                  <c:v>39813</c:v>
                </c:pt>
                <c:pt idx="71">
                  <c:v>39844</c:v>
                </c:pt>
                <c:pt idx="72">
                  <c:v>39872</c:v>
                </c:pt>
                <c:pt idx="73">
                  <c:v>39903</c:v>
                </c:pt>
                <c:pt idx="74">
                  <c:v>39933</c:v>
                </c:pt>
                <c:pt idx="75">
                  <c:v>39964</c:v>
                </c:pt>
                <c:pt idx="76">
                  <c:v>39994</c:v>
                </c:pt>
                <c:pt idx="77">
                  <c:v>40025</c:v>
                </c:pt>
                <c:pt idx="78">
                  <c:v>40056</c:v>
                </c:pt>
                <c:pt idx="79">
                  <c:v>40086</c:v>
                </c:pt>
                <c:pt idx="80">
                  <c:v>40117</c:v>
                </c:pt>
                <c:pt idx="81">
                  <c:v>40147</c:v>
                </c:pt>
                <c:pt idx="82">
                  <c:v>40178</c:v>
                </c:pt>
                <c:pt idx="83">
                  <c:v>40209</c:v>
                </c:pt>
                <c:pt idx="84">
                  <c:v>40237</c:v>
                </c:pt>
                <c:pt idx="85">
                  <c:v>40268</c:v>
                </c:pt>
                <c:pt idx="86">
                  <c:v>40298</c:v>
                </c:pt>
                <c:pt idx="87">
                  <c:v>40329</c:v>
                </c:pt>
                <c:pt idx="88">
                  <c:v>40359</c:v>
                </c:pt>
                <c:pt idx="89">
                  <c:v>40390</c:v>
                </c:pt>
                <c:pt idx="90">
                  <c:v>40421</c:v>
                </c:pt>
                <c:pt idx="91">
                  <c:v>40451</c:v>
                </c:pt>
                <c:pt idx="92">
                  <c:v>40482</c:v>
                </c:pt>
                <c:pt idx="93">
                  <c:v>40512</c:v>
                </c:pt>
                <c:pt idx="94">
                  <c:v>40543</c:v>
                </c:pt>
                <c:pt idx="95">
                  <c:v>40574</c:v>
                </c:pt>
                <c:pt idx="96">
                  <c:v>40602</c:v>
                </c:pt>
                <c:pt idx="97">
                  <c:v>40633</c:v>
                </c:pt>
                <c:pt idx="98">
                  <c:v>40663</c:v>
                </c:pt>
                <c:pt idx="99">
                  <c:v>40694</c:v>
                </c:pt>
                <c:pt idx="100">
                  <c:v>40724</c:v>
                </c:pt>
                <c:pt idx="101">
                  <c:v>40755</c:v>
                </c:pt>
                <c:pt idx="102">
                  <c:v>40786</c:v>
                </c:pt>
                <c:pt idx="103">
                  <c:v>40816</c:v>
                </c:pt>
                <c:pt idx="104">
                  <c:v>40847</c:v>
                </c:pt>
                <c:pt idx="105">
                  <c:v>40877</c:v>
                </c:pt>
                <c:pt idx="106">
                  <c:v>40908</c:v>
                </c:pt>
                <c:pt idx="107">
                  <c:v>40939</c:v>
                </c:pt>
                <c:pt idx="108">
                  <c:v>40968</c:v>
                </c:pt>
                <c:pt idx="109">
                  <c:v>40999</c:v>
                </c:pt>
                <c:pt idx="110">
                  <c:v>41029</c:v>
                </c:pt>
                <c:pt idx="111">
                  <c:v>41060</c:v>
                </c:pt>
                <c:pt idx="112">
                  <c:v>41090</c:v>
                </c:pt>
                <c:pt idx="113">
                  <c:v>41121</c:v>
                </c:pt>
                <c:pt idx="114">
                  <c:v>41152</c:v>
                </c:pt>
                <c:pt idx="115">
                  <c:v>41182</c:v>
                </c:pt>
                <c:pt idx="116">
                  <c:v>41213</c:v>
                </c:pt>
                <c:pt idx="117">
                  <c:v>41243</c:v>
                </c:pt>
                <c:pt idx="118">
                  <c:v>41274</c:v>
                </c:pt>
                <c:pt idx="119">
                  <c:v>41305</c:v>
                </c:pt>
                <c:pt idx="120">
                  <c:v>41333</c:v>
                </c:pt>
                <c:pt idx="121">
                  <c:v>41364</c:v>
                </c:pt>
                <c:pt idx="122">
                  <c:v>41394</c:v>
                </c:pt>
                <c:pt idx="123">
                  <c:v>41425</c:v>
                </c:pt>
                <c:pt idx="124">
                  <c:v>41455</c:v>
                </c:pt>
                <c:pt idx="125">
                  <c:v>41486</c:v>
                </c:pt>
                <c:pt idx="126">
                  <c:v>41517</c:v>
                </c:pt>
                <c:pt idx="127">
                  <c:v>41547</c:v>
                </c:pt>
                <c:pt idx="128">
                  <c:v>41578</c:v>
                </c:pt>
                <c:pt idx="129">
                  <c:v>41608</c:v>
                </c:pt>
                <c:pt idx="130">
                  <c:v>41639</c:v>
                </c:pt>
                <c:pt idx="131">
                  <c:v>41670</c:v>
                </c:pt>
                <c:pt idx="132">
                  <c:v>41698</c:v>
                </c:pt>
                <c:pt idx="133">
                  <c:v>41729</c:v>
                </c:pt>
                <c:pt idx="134">
                  <c:v>41759</c:v>
                </c:pt>
                <c:pt idx="135">
                  <c:v>41790</c:v>
                </c:pt>
                <c:pt idx="136">
                  <c:v>41820</c:v>
                </c:pt>
                <c:pt idx="137">
                  <c:v>41851</c:v>
                </c:pt>
                <c:pt idx="138">
                  <c:v>41882</c:v>
                </c:pt>
                <c:pt idx="139">
                  <c:v>41912</c:v>
                </c:pt>
                <c:pt idx="140">
                  <c:v>41943</c:v>
                </c:pt>
                <c:pt idx="141">
                  <c:v>41973</c:v>
                </c:pt>
                <c:pt idx="142">
                  <c:v>42004</c:v>
                </c:pt>
                <c:pt idx="143">
                  <c:v>42035</c:v>
                </c:pt>
                <c:pt idx="144">
                  <c:v>42063</c:v>
                </c:pt>
                <c:pt idx="145">
                  <c:v>42094</c:v>
                </c:pt>
                <c:pt idx="146">
                  <c:v>42124</c:v>
                </c:pt>
                <c:pt idx="147">
                  <c:v>42155</c:v>
                </c:pt>
                <c:pt idx="148">
                  <c:v>42185</c:v>
                </c:pt>
                <c:pt idx="149">
                  <c:v>42216</c:v>
                </c:pt>
                <c:pt idx="150">
                  <c:v>42247</c:v>
                </c:pt>
                <c:pt idx="151">
                  <c:v>42277</c:v>
                </c:pt>
                <c:pt idx="152">
                  <c:v>42308</c:v>
                </c:pt>
                <c:pt idx="153">
                  <c:v>42338</c:v>
                </c:pt>
                <c:pt idx="154">
                  <c:v>42369</c:v>
                </c:pt>
                <c:pt idx="155">
                  <c:v>42400</c:v>
                </c:pt>
                <c:pt idx="156">
                  <c:v>42429</c:v>
                </c:pt>
                <c:pt idx="157">
                  <c:v>42460</c:v>
                </c:pt>
                <c:pt idx="158">
                  <c:v>42490</c:v>
                </c:pt>
                <c:pt idx="159">
                  <c:v>42521</c:v>
                </c:pt>
                <c:pt idx="160">
                  <c:v>42551</c:v>
                </c:pt>
                <c:pt idx="161">
                  <c:v>42582</c:v>
                </c:pt>
                <c:pt idx="162">
                  <c:v>42613</c:v>
                </c:pt>
                <c:pt idx="163">
                  <c:v>42643</c:v>
                </c:pt>
                <c:pt idx="164">
                  <c:v>42674</c:v>
                </c:pt>
                <c:pt idx="165">
                  <c:v>42704</c:v>
                </c:pt>
                <c:pt idx="166">
                  <c:v>42735</c:v>
                </c:pt>
                <c:pt idx="167">
                  <c:v>42766</c:v>
                </c:pt>
                <c:pt idx="168">
                  <c:v>42794</c:v>
                </c:pt>
                <c:pt idx="169">
                  <c:v>42825</c:v>
                </c:pt>
                <c:pt idx="170">
                  <c:v>42855</c:v>
                </c:pt>
                <c:pt idx="171">
                  <c:v>42886</c:v>
                </c:pt>
                <c:pt idx="172">
                  <c:v>42916</c:v>
                </c:pt>
                <c:pt idx="173">
                  <c:v>42947</c:v>
                </c:pt>
                <c:pt idx="174">
                  <c:v>42978</c:v>
                </c:pt>
                <c:pt idx="175">
                  <c:v>43008</c:v>
                </c:pt>
                <c:pt idx="176">
                  <c:v>43039</c:v>
                </c:pt>
                <c:pt idx="177">
                  <c:v>43069</c:v>
                </c:pt>
                <c:pt idx="178">
                  <c:v>43100</c:v>
                </c:pt>
                <c:pt idx="179">
                  <c:v>43131</c:v>
                </c:pt>
                <c:pt idx="180">
                  <c:v>43159</c:v>
                </c:pt>
                <c:pt idx="181">
                  <c:v>43190</c:v>
                </c:pt>
                <c:pt idx="182">
                  <c:v>43220</c:v>
                </c:pt>
                <c:pt idx="183">
                  <c:v>43251</c:v>
                </c:pt>
                <c:pt idx="184">
                  <c:v>43281</c:v>
                </c:pt>
                <c:pt idx="185">
                  <c:v>43312</c:v>
                </c:pt>
                <c:pt idx="186">
                  <c:v>43343</c:v>
                </c:pt>
                <c:pt idx="187">
                  <c:v>43373</c:v>
                </c:pt>
                <c:pt idx="188">
                  <c:v>43404</c:v>
                </c:pt>
                <c:pt idx="189">
                  <c:v>43434</c:v>
                </c:pt>
                <c:pt idx="190">
                  <c:v>43465</c:v>
                </c:pt>
                <c:pt idx="191">
                  <c:v>43496</c:v>
                </c:pt>
                <c:pt idx="192">
                  <c:v>43524</c:v>
                </c:pt>
                <c:pt idx="193">
                  <c:v>43555</c:v>
                </c:pt>
                <c:pt idx="194">
                  <c:v>43585</c:v>
                </c:pt>
                <c:pt idx="195">
                  <c:v>43616</c:v>
                </c:pt>
                <c:pt idx="196">
                  <c:v>43646</c:v>
                </c:pt>
                <c:pt idx="197">
                  <c:v>43677</c:v>
                </c:pt>
                <c:pt idx="198">
                  <c:v>43708</c:v>
                </c:pt>
                <c:pt idx="199">
                  <c:v>43738</c:v>
                </c:pt>
                <c:pt idx="200">
                  <c:v>43769</c:v>
                </c:pt>
                <c:pt idx="201">
                  <c:v>43799</c:v>
                </c:pt>
                <c:pt idx="202">
                  <c:v>43830</c:v>
                </c:pt>
                <c:pt idx="203">
                  <c:v>43861</c:v>
                </c:pt>
                <c:pt idx="204">
                  <c:v>43890</c:v>
                </c:pt>
                <c:pt idx="205">
                  <c:v>43921</c:v>
                </c:pt>
                <c:pt idx="206">
                  <c:v>43951</c:v>
                </c:pt>
                <c:pt idx="207">
                  <c:v>43982</c:v>
                </c:pt>
                <c:pt idx="208">
                  <c:v>44012</c:v>
                </c:pt>
                <c:pt idx="209">
                  <c:v>44043</c:v>
                </c:pt>
                <c:pt idx="210">
                  <c:v>44074</c:v>
                </c:pt>
                <c:pt idx="211">
                  <c:v>44104</c:v>
                </c:pt>
                <c:pt idx="212">
                  <c:v>44135</c:v>
                </c:pt>
                <c:pt idx="213">
                  <c:v>44165</c:v>
                </c:pt>
                <c:pt idx="214">
                  <c:v>44196</c:v>
                </c:pt>
                <c:pt idx="215">
                  <c:v>44227</c:v>
                </c:pt>
                <c:pt idx="216">
                  <c:v>44255</c:v>
                </c:pt>
                <c:pt idx="217">
                  <c:v>44286</c:v>
                </c:pt>
                <c:pt idx="218">
                  <c:v>44316</c:v>
                </c:pt>
                <c:pt idx="219">
                  <c:v>44347</c:v>
                </c:pt>
                <c:pt idx="220">
                  <c:v>44377</c:v>
                </c:pt>
                <c:pt idx="221">
                  <c:v>44408</c:v>
                </c:pt>
                <c:pt idx="222">
                  <c:v>44439</c:v>
                </c:pt>
                <c:pt idx="223">
                  <c:v>44469</c:v>
                </c:pt>
                <c:pt idx="224">
                  <c:v>44500</c:v>
                </c:pt>
                <c:pt idx="225">
                  <c:v>44530</c:v>
                </c:pt>
                <c:pt idx="226">
                  <c:v>44561</c:v>
                </c:pt>
                <c:pt idx="227">
                  <c:v>44592</c:v>
                </c:pt>
                <c:pt idx="228">
                  <c:v>44620</c:v>
                </c:pt>
                <c:pt idx="229">
                  <c:v>44651</c:v>
                </c:pt>
                <c:pt idx="230">
                  <c:v>44681</c:v>
                </c:pt>
                <c:pt idx="231">
                  <c:v>44712</c:v>
                </c:pt>
                <c:pt idx="232">
                  <c:v>44742</c:v>
                </c:pt>
                <c:pt idx="233">
                  <c:v>44773</c:v>
                </c:pt>
                <c:pt idx="234">
                  <c:v>44804</c:v>
                </c:pt>
                <c:pt idx="235">
                  <c:v>44834</c:v>
                </c:pt>
                <c:pt idx="236">
                  <c:v>44865</c:v>
                </c:pt>
                <c:pt idx="237">
                  <c:v>44895</c:v>
                </c:pt>
                <c:pt idx="238">
                  <c:v>44926</c:v>
                </c:pt>
                <c:pt idx="239">
                  <c:v>44957</c:v>
                </c:pt>
                <c:pt idx="240">
                  <c:v>44985</c:v>
                </c:pt>
                <c:pt idx="241">
                  <c:v>45016</c:v>
                </c:pt>
                <c:pt idx="242">
                  <c:v>45046</c:v>
                </c:pt>
                <c:pt idx="243">
                  <c:v>45077</c:v>
                </c:pt>
                <c:pt idx="244">
                  <c:v>45107</c:v>
                </c:pt>
                <c:pt idx="245">
                  <c:v>45138</c:v>
                </c:pt>
                <c:pt idx="246">
                  <c:v>45169</c:v>
                </c:pt>
                <c:pt idx="247">
                  <c:v>45199</c:v>
                </c:pt>
                <c:pt idx="248">
                  <c:v>45230</c:v>
                </c:pt>
                <c:pt idx="249">
                  <c:v>45260</c:v>
                </c:pt>
                <c:pt idx="250">
                  <c:v>45291</c:v>
                </c:pt>
                <c:pt idx="251">
                  <c:v>45322</c:v>
                </c:pt>
                <c:pt idx="252">
                  <c:v>45351</c:v>
                </c:pt>
                <c:pt idx="253">
                  <c:v>45382</c:v>
                </c:pt>
                <c:pt idx="254">
                  <c:v>45412</c:v>
                </c:pt>
                <c:pt idx="255">
                  <c:v>45443</c:v>
                </c:pt>
                <c:pt idx="256">
                  <c:v>45473</c:v>
                </c:pt>
                <c:pt idx="257">
                  <c:v>45504</c:v>
                </c:pt>
                <c:pt idx="258">
                  <c:v>45535</c:v>
                </c:pt>
                <c:pt idx="259">
                  <c:v>45565</c:v>
                </c:pt>
                <c:pt idx="260">
                  <c:v>45596</c:v>
                </c:pt>
                <c:pt idx="261">
                  <c:v>45626</c:v>
                </c:pt>
                <c:pt idx="262">
                  <c:v>45657</c:v>
                </c:pt>
              </c:numCache>
            </c:numRef>
          </c:cat>
          <c:val>
            <c:numRef>
              <c:f>Grafy!$BN$15:$BN$279</c:f>
              <c:numCache>
                <c:formatCode>General</c:formatCode>
                <c:ptCount val="263"/>
                <c:pt idx="0">
                  <c:v>2.75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2.25</c:v>
                </c:pt>
                <c:pt idx="19">
                  <c:v>2.25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2.25</c:v>
                </c:pt>
                <c:pt idx="26">
                  <c:v>2.25</c:v>
                </c:pt>
                <c:pt idx="27">
                  <c:v>2.25</c:v>
                </c:pt>
                <c:pt idx="28">
                  <c:v>1.75</c:v>
                </c:pt>
                <c:pt idx="29">
                  <c:v>1.75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2.25</c:v>
                </c:pt>
                <c:pt idx="44">
                  <c:v>2.25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2.75</c:v>
                </c:pt>
                <c:pt idx="55">
                  <c:v>3</c:v>
                </c:pt>
                <c:pt idx="56">
                  <c:v>3.25</c:v>
                </c:pt>
                <c:pt idx="57">
                  <c:v>3.25</c:v>
                </c:pt>
                <c:pt idx="58">
                  <c:v>3.25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3.75</c:v>
                </c:pt>
                <c:pt idx="63">
                  <c:v>3.75</c:v>
                </c:pt>
                <c:pt idx="64">
                  <c:v>3.75</c:v>
                </c:pt>
                <c:pt idx="65">
                  <c:v>3.75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2.75</c:v>
                </c:pt>
                <c:pt idx="70">
                  <c:v>2.25</c:v>
                </c:pt>
                <c:pt idx="71">
                  <c:v>2.25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0.25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1</c:v>
                </c:pt>
                <c:pt idx="185">
                  <c:v>1</c:v>
                </c:pt>
                <c:pt idx="186">
                  <c:v>1.25</c:v>
                </c:pt>
                <c:pt idx="187">
                  <c:v>1.5</c:v>
                </c:pt>
                <c:pt idx="188">
                  <c:v>1.5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2.25</c:v>
                </c:pt>
                <c:pt idx="205">
                  <c:v>1</c:v>
                </c:pt>
                <c:pt idx="206">
                  <c:v>1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0.5</c:v>
                </c:pt>
                <c:pt idx="221">
                  <c:v>0.5</c:v>
                </c:pt>
                <c:pt idx="222">
                  <c:v>0.75</c:v>
                </c:pt>
                <c:pt idx="223">
                  <c:v>0.75</c:v>
                </c:pt>
                <c:pt idx="224">
                  <c:v>1.5</c:v>
                </c:pt>
                <c:pt idx="225">
                  <c:v>2.75</c:v>
                </c:pt>
                <c:pt idx="226">
                  <c:v>3.75</c:v>
                </c:pt>
                <c:pt idx="227">
                  <c:v>3.75</c:v>
                </c:pt>
                <c:pt idx="228">
                  <c:v>4.5</c:v>
                </c:pt>
                <c:pt idx="229">
                  <c:v>4.5</c:v>
                </c:pt>
                <c:pt idx="230">
                  <c:v>5</c:v>
                </c:pt>
                <c:pt idx="231">
                  <c:v>5.75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 formatCode="0.00">
                  <c:v>7</c:v>
                </c:pt>
                <c:pt idx="239">
                  <c:v>7</c:v>
                </c:pt>
                <c:pt idx="240">
                  <c:v>7</c:v>
                </c:pt>
                <c:pt idx="250" formatCode="0.00">
                  <c:v>6</c:v>
                </c:pt>
                <c:pt idx="261">
                  <c:v>3.5</c:v>
                </c:pt>
                <c:pt idx="26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1C7-45DD-8C35-C2C381F5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40048"/>
        <c:axId val="1217645872"/>
      </c:lineChart>
      <c:dateAx>
        <c:axId val="1217640048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5872"/>
        <c:crosses val="autoZero"/>
        <c:auto val="1"/>
        <c:lblOffset val="100"/>
        <c:baseTimeUnit val="months"/>
        <c:majorUnit val="24"/>
        <c:majorTimeUnit val="months"/>
      </c:dateAx>
      <c:valAx>
        <c:axId val="1217645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785693659591"/>
          <c:y val="4.7355396762927451E-2"/>
          <c:w val="0.85729154931694895"/>
          <c:h val="0.783772541941221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Grafy!$BE$2</c:f>
              <c:strCache>
                <c:ptCount val="1"/>
                <c:pt idx="0">
                  <c:v>celoroční průměr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D4-4415-9BC8-C88D83C0AB9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D4-4415-9BC8-C88D83C0AB9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D4-4415-9BC8-C88D83C0AB98}"/>
              </c:ext>
            </c:extLst>
          </c:dPt>
          <c:dLbls>
            <c:dLbl>
              <c:idx val="9"/>
              <c:layout>
                <c:manualLayout>
                  <c:x val="-3.5747573617002488E-3"/>
                  <c:y val="-3.3234104665488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ING Me" panose="02000506040000020004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71364463525379"/>
                      <c:h val="6.1621367074556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D4-4415-9BC8-C88D83C0AB9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D4-4415-9BC8-C88D83C0AB98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D4-4415-9BC8-C88D83C0A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Grafy!$BC$5:$BC$16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Grafy!$BE$5:$BE$16</c:f>
              <c:numCache>
                <c:formatCode>0.0</c:formatCode>
                <c:ptCount val="12"/>
                <c:pt idx="0">
                  <c:v>25.941507500000004</c:v>
                </c:pt>
                <c:pt idx="1">
                  <c:v>27.531810000000004</c:v>
                </c:pt>
                <c:pt idx="2">
                  <c:v>27.298209166666663</c:v>
                </c:pt>
                <c:pt idx="3">
                  <c:v>27.035876666666667</c:v>
                </c:pt>
                <c:pt idx="4">
                  <c:v>26.355931666666663</c:v>
                </c:pt>
                <c:pt idx="5">
                  <c:v>25.648583333333331</c:v>
                </c:pt>
                <c:pt idx="6">
                  <c:v>25.675136666666663</c:v>
                </c:pt>
                <c:pt idx="7">
                  <c:v>26.458079166666668</c:v>
                </c:pt>
                <c:pt idx="8">
                  <c:v>25.67</c:v>
                </c:pt>
                <c:pt idx="9">
                  <c:v>24.56885916666667</c:v>
                </c:pt>
                <c:pt idx="10">
                  <c:v>24.2</c:v>
                </c:pt>
                <c:pt idx="11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D4-4415-9BC8-C88D83C0A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lineChart>
        <c:grouping val="stacked"/>
        <c:varyColors val="0"/>
        <c:ser>
          <c:idx val="0"/>
          <c:order val="0"/>
          <c:tx>
            <c:strRef>
              <c:f>Grafy!$BD$2</c:f>
              <c:strCache>
                <c:ptCount val="1"/>
                <c:pt idx="0">
                  <c:v>konec roku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9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4D4-4415-9BC8-C88D83C0AB98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4D4-4415-9BC8-C88D83C0AB98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4D4-4415-9BC8-C88D83C0AB98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D4-4415-9BC8-C88D83C0AB98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4D4-4415-9BC8-C88D83C0AB98}"/>
              </c:ext>
            </c:extLst>
          </c:dPt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D4-4415-9BC8-C88D83C0AB98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D4-4415-9BC8-C88D83C0A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Grafy!$BC$5:$BC$16</c:f>
              <c:numCache>
                <c:formatCode>yyyy</c:formatCode>
                <c:ptCount val="12"/>
                <c:pt idx="0">
                  <c:v>41639</c:v>
                </c:pt>
                <c:pt idx="1">
                  <c:v>42004</c:v>
                </c:pt>
                <c:pt idx="2">
                  <c:v>42369</c:v>
                </c:pt>
                <c:pt idx="3">
                  <c:v>42735</c:v>
                </c:pt>
                <c:pt idx="4">
                  <c:v>43100</c:v>
                </c:pt>
                <c:pt idx="5">
                  <c:v>43465</c:v>
                </c:pt>
                <c:pt idx="6">
                  <c:v>43830</c:v>
                </c:pt>
                <c:pt idx="7">
                  <c:v>44196</c:v>
                </c:pt>
                <c:pt idx="8">
                  <c:v>44561</c:v>
                </c:pt>
                <c:pt idx="9">
                  <c:v>44926</c:v>
                </c:pt>
                <c:pt idx="10">
                  <c:v>45291</c:v>
                </c:pt>
                <c:pt idx="11">
                  <c:v>45657</c:v>
                </c:pt>
              </c:numCache>
            </c:numRef>
          </c:cat>
          <c:val>
            <c:numRef>
              <c:f>Grafy!$BD$5:$BD$16</c:f>
              <c:numCache>
                <c:formatCode>0.0</c:formatCode>
                <c:ptCount val="12"/>
                <c:pt idx="0">
                  <c:v>27.342500000000001</c:v>
                </c:pt>
                <c:pt idx="1">
                  <c:v>27.659479999999999</c:v>
                </c:pt>
                <c:pt idx="2">
                  <c:v>27.024989999999999</c:v>
                </c:pt>
                <c:pt idx="3">
                  <c:v>26.997990000000001</c:v>
                </c:pt>
                <c:pt idx="4">
                  <c:v>25.54749</c:v>
                </c:pt>
                <c:pt idx="5">
                  <c:v>25.716999999999999</c:v>
                </c:pt>
                <c:pt idx="6">
                  <c:v>25.413989999999998</c:v>
                </c:pt>
                <c:pt idx="7">
                  <c:v>26.225490000000001</c:v>
                </c:pt>
                <c:pt idx="8">
                  <c:v>24.89</c:v>
                </c:pt>
                <c:pt idx="9">
                  <c:v>24.279969999999999</c:v>
                </c:pt>
                <c:pt idx="10">
                  <c:v>24.2</c:v>
                </c:pt>
                <c:pt idx="11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4D4-4415-9BC8-C88D83C0A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81135"/>
        <c:axId val="544881967"/>
      </c:line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61240493818681"/>
          <c:y val="9.4770327590140091E-2"/>
          <c:w val="0.31449515440132086"/>
          <c:h val="0.15787395114069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ING Me" panose="02000506040000020004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Grafy!$BZ$2</c:f>
              <c:strCache>
                <c:ptCount val="1"/>
                <c:pt idx="0">
                  <c:v>Dluh sektoru vládních institucí (% HDP)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E-4D7A-BD4D-8C167AAF841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E-4D7A-BD4D-8C167AAF8412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E-4D7A-BD4D-8C167AAF8412}"/>
              </c:ext>
            </c:extLst>
          </c:dPt>
          <c:dLbls>
            <c:dLbl>
              <c:idx val="26"/>
              <c:layout>
                <c:manualLayout>
                  <c:x val="-5.81721042315854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E-4D7A-BD4D-8C167AAF8412}"/>
                </c:ext>
              </c:extLst>
            </c:dLbl>
            <c:dLbl>
              <c:idx val="27"/>
              <c:layout>
                <c:manualLayout>
                  <c:x val="3.878140282105696E-3"/>
                  <c:y val="5.6573028652679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E-4D7A-BD4D-8C167AAF8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Grafy!$BY$5:$BY$32</c:f>
              <c:numCache>
                <c:formatCode>yyyy</c:formatCode>
                <c:ptCount val="28"/>
                <c:pt idx="0">
                  <c:v>35795</c:v>
                </c:pt>
                <c:pt idx="1">
                  <c:v>36160</c:v>
                </c:pt>
                <c:pt idx="2">
                  <c:v>36525</c:v>
                </c:pt>
                <c:pt idx="3">
                  <c:v>36891</c:v>
                </c:pt>
                <c:pt idx="4">
                  <c:v>37256</c:v>
                </c:pt>
                <c:pt idx="5">
                  <c:v>37621</c:v>
                </c:pt>
                <c:pt idx="6">
                  <c:v>37986</c:v>
                </c:pt>
                <c:pt idx="7">
                  <c:v>38352</c:v>
                </c:pt>
                <c:pt idx="8">
                  <c:v>38717</c:v>
                </c:pt>
                <c:pt idx="9">
                  <c:v>39082</c:v>
                </c:pt>
                <c:pt idx="10">
                  <c:v>39447</c:v>
                </c:pt>
                <c:pt idx="11">
                  <c:v>39813</c:v>
                </c:pt>
                <c:pt idx="12">
                  <c:v>40178</c:v>
                </c:pt>
                <c:pt idx="13">
                  <c:v>40543</c:v>
                </c:pt>
                <c:pt idx="14">
                  <c:v>40908</c:v>
                </c:pt>
                <c:pt idx="15">
                  <c:v>41274</c:v>
                </c:pt>
                <c:pt idx="16">
                  <c:v>41639</c:v>
                </c:pt>
                <c:pt idx="17">
                  <c:v>42004</c:v>
                </c:pt>
                <c:pt idx="18">
                  <c:v>42369</c:v>
                </c:pt>
                <c:pt idx="19">
                  <c:v>42735</c:v>
                </c:pt>
                <c:pt idx="20">
                  <c:v>43100</c:v>
                </c:pt>
                <c:pt idx="21">
                  <c:v>43465</c:v>
                </c:pt>
                <c:pt idx="22">
                  <c:v>43830</c:v>
                </c:pt>
                <c:pt idx="23">
                  <c:v>44196</c:v>
                </c:pt>
                <c:pt idx="24">
                  <c:v>44561</c:v>
                </c:pt>
                <c:pt idx="25">
                  <c:v>44926</c:v>
                </c:pt>
                <c:pt idx="26">
                  <c:v>45291</c:v>
                </c:pt>
                <c:pt idx="27">
                  <c:v>45657</c:v>
                </c:pt>
              </c:numCache>
            </c:numRef>
          </c:cat>
          <c:val>
            <c:numRef>
              <c:f>Grafy!$BZ$5:$BZ$32</c:f>
              <c:numCache>
                <c:formatCode>0.0</c:formatCode>
                <c:ptCount val="28"/>
                <c:pt idx="0">
                  <c:v>12.193712506798498</c:v>
                </c:pt>
                <c:pt idx="1">
                  <c:v>13.955886607957623</c:v>
                </c:pt>
                <c:pt idx="2">
                  <c:v>15.183558863959471</c:v>
                </c:pt>
                <c:pt idx="3">
                  <c:v>16.98947612799623</c:v>
                </c:pt>
                <c:pt idx="4">
                  <c:v>22.705947673746842</c:v>
                </c:pt>
                <c:pt idx="5">
                  <c:v>25.831945364183039</c:v>
                </c:pt>
                <c:pt idx="6">
                  <c:v>28.158438677193733</c:v>
                </c:pt>
                <c:pt idx="7">
                  <c:v>28.367466039145796</c:v>
                </c:pt>
                <c:pt idx="8">
                  <c:v>27.702176862010937</c:v>
                </c:pt>
                <c:pt idx="9">
                  <c:v>27.559892276176967</c:v>
                </c:pt>
                <c:pt idx="10">
                  <c:v>27.325404394780406</c:v>
                </c:pt>
                <c:pt idx="11">
                  <c:v>28.118064934229725</c:v>
                </c:pt>
                <c:pt idx="12">
                  <c:v>33.355975237208924</c:v>
                </c:pt>
                <c:pt idx="13">
                  <c:v>37.068499600537955</c:v>
                </c:pt>
                <c:pt idx="14">
                  <c:v>39.722346056677424</c:v>
                </c:pt>
                <c:pt idx="15">
                  <c:v>44.15</c:v>
                </c:pt>
                <c:pt idx="16">
                  <c:v>44.42</c:v>
                </c:pt>
                <c:pt idx="17">
                  <c:v>41.85</c:v>
                </c:pt>
                <c:pt idx="18">
                  <c:v>39.700000000000003</c:v>
                </c:pt>
                <c:pt idx="19">
                  <c:v>36.58</c:v>
                </c:pt>
                <c:pt idx="20">
                  <c:v>34.24</c:v>
                </c:pt>
                <c:pt idx="21">
                  <c:v>32.06</c:v>
                </c:pt>
                <c:pt idx="22">
                  <c:v>30.05</c:v>
                </c:pt>
                <c:pt idx="23">
                  <c:v>37.74</c:v>
                </c:pt>
                <c:pt idx="24">
                  <c:v>42.017144181776402</c:v>
                </c:pt>
                <c:pt idx="25">
                  <c:v>44.6</c:v>
                </c:pt>
                <c:pt idx="26">
                  <c:v>44.051023361399551</c:v>
                </c:pt>
                <c:pt idx="27">
                  <c:v>45.340762855252649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8E-4D7A-BD4D-8C167AAF8412}"/>
            </c:ext>
          </c:extLst>
        </c:ser>
        <c:ser>
          <c:idx val="1"/>
          <c:order val="1"/>
          <c:tx>
            <c:strRef>
              <c:f>Grafy!$CA$2</c:f>
              <c:strCache>
                <c:ptCount val="1"/>
                <c:pt idx="0">
                  <c:v>Saldo sektoru vládních institucí (% HDP)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invertIfNegative val="0"/>
          <c:dPt>
            <c:idx val="25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58E-4D7A-BD4D-8C167AAF8412}"/>
              </c:ext>
            </c:extLst>
          </c:dPt>
          <c:dPt>
            <c:idx val="26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58E-4D7A-BD4D-8C167AAF8412}"/>
              </c:ext>
            </c:extLst>
          </c:dPt>
          <c:dPt>
            <c:idx val="27"/>
            <c:invertIfNegative val="0"/>
            <c:bubble3D val="0"/>
            <c:spPr>
              <a:noFill/>
              <a:ln w="254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58E-4D7A-BD4D-8C167AAF8412}"/>
              </c:ext>
            </c:extLst>
          </c:dPt>
          <c:dLbls>
            <c:dLbl>
              <c:idx val="26"/>
              <c:layout>
                <c:manualLayout>
                  <c:x val="-7.7562805642115342E-3"/>
                  <c:y val="1.6971908595803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E-4D7A-BD4D-8C167AAF8412}"/>
                </c:ext>
              </c:extLst>
            </c:dLbl>
            <c:dLbl>
              <c:idx val="27"/>
              <c:layout>
                <c:manualLayout>
                  <c:x val="0"/>
                  <c:y val="5.6573028652680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E-4D7A-BD4D-8C167AAF8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Grafy!$BY$5:$BY$32</c:f>
              <c:numCache>
                <c:formatCode>yyyy</c:formatCode>
                <c:ptCount val="28"/>
                <c:pt idx="0">
                  <c:v>35795</c:v>
                </c:pt>
                <c:pt idx="1">
                  <c:v>36160</c:v>
                </c:pt>
                <c:pt idx="2">
                  <c:v>36525</c:v>
                </c:pt>
                <c:pt idx="3">
                  <c:v>36891</c:v>
                </c:pt>
                <c:pt idx="4">
                  <c:v>37256</c:v>
                </c:pt>
                <c:pt idx="5">
                  <c:v>37621</c:v>
                </c:pt>
                <c:pt idx="6">
                  <c:v>37986</c:v>
                </c:pt>
                <c:pt idx="7">
                  <c:v>38352</c:v>
                </c:pt>
                <c:pt idx="8">
                  <c:v>38717</c:v>
                </c:pt>
                <c:pt idx="9">
                  <c:v>39082</c:v>
                </c:pt>
                <c:pt idx="10">
                  <c:v>39447</c:v>
                </c:pt>
                <c:pt idx="11">
                  <c:v>39813</c:v>
                </c:pt>
                <c:pt idx="12">
                  <c:v>40178</c:v>
                </c:pt>
                <c:pt idx="13">
                  <c:v>40543</c:v>
                </c:pt>
                <c:pt idx="14">
                  <c:v>40908</c:v>
                </c:pt>
                <c:pt idx="15">
                  <c:v>41274</c:v>
                </c:pt>
                <c:pt idx="16">
                  <c:v>41639</c:v>
                </c:pt>
                <c:pt idx="17">
                  <c:v>42004</c:v>
                </c:pt>
                <c:pt idx="18">
                  <c:v>42369</c:v>
                </c:pt>
                <c:pt idx="19">
                  <c:v>42735</c:v>
                </c:pt>
                <c:pt idx="20">
                  <c:v>43100</c:v>
                </c:pt>
                <c:pt idx="21">
                  <c:v>43465</c:v>
                </c:pt>
                <c:pt idx="22">
                  <c:v>43830</c:v>
                </c:pt>
                <c:pt idx="23">
                  <c:v>44196</c:v>
                </c:pt>
                <c:pt idx="24">
                  <c:v>44561</c:v>
                </c:pt>
                <c:pt idx="25">
                  <c:v>44926</c:v>
                </c:pt>
                <c:pt idx="26">
                  <c:v>45291</c:v>
                </c:pt>
                <c:pt idx="27">
                  <c:v>45657</c:v>
                </c:pt>
              </c:numCache>
            </c:numRef>
          </c:cat>
          <c:val>
            <c:numRef>
              <c:f>Grafy!$CA$5:$CA$32</c:f>
              <c:numCache>
                <c:formatCode>0.0</c:formatCode>
                <c:ptCount val="28"/>
                <c:pt idx="0">
                  <c:v>-3.2</c:v>
                </c:pt>
                <c:pt idx="1">
                  <c:v>-4.2</c:v>
                </c:pt>
                <c:pt idx="2">
                  <c:v>-3.1</c:v>
                </c:pt>
                <c:pt idx="3">
                  <c:v>-3.6</c:v>
                </c:pt>
                <c:pt idx="4">
                  <c:v>-5.8</c:v>
                </c:pt>
                <c:pt idx="5">
                  <c:v>-6.4</c:v>
                </c:pt>
                <c:pt idx="6">
                  <c:v>-6.9</c:v>
                </c:pt>
                <c:pt idx="7">
                  <c:v>-2.4</c:v>
                </c:pt>
                <c:pt idx="8">
                  <c:v>-3</c:v>
                </c:pt>
                <c:pt idx="9">
                  <c:v>-2.2000000000000002</c:v>
                </c:pt>
                <c:pt idx="10">
                  <c:v>-0.6</c:v>
                </c:pt>
                <c:pt idx="11">
                  <c:v>-2</c:v>
                </c:pt>
                <c:pt idx="12">
                  <c:v>-5.4</c:v>
                </c:pt>
                <c:pt idx="13">
                  <c:v>-4.2</c:v>
                </c:pt>
                <c:pt idx="14">
                  <c:v>-2.7</c:v>
                </c:pt>
                <c:pt idx="15">
                  <c:v>-3.9</c:v>
                </c:pt>
                <c:pt idx="16">
                  <c:v>-1.28</c:v>
                </c:pt>
                <c:pt idx="17">
                  <c:v>-2.08</c:v>
                </c:pt>
                <c:pt idx="18">
                  <c:v>-0.64</c:v>
                </c:pt>
                <c:pt idx="19">
                  <c:v>0.71</c:v>
                </c:pt>
                <c:pt idx="20">
                  <c:v>1.5</c:v>
                </c:pt>
                <c:pt idx="21">
                  <c:v>0.91</c:v>
                </c:pt>
                <c:pt idx="22">
                  <c:v>0.31</c:v>
                </c:pt>
                <c:pt idx="23">
                  <c:v>-5.58</c:v>
                </c:pt>
                <c:pt idx="24">
                  <c:v>-5.0999999999999996</c:v>
                </c:pt>
                <c:pt idx="25">
                  <c:v>-3.6</c:v>
                </c:pt>
                <c:pt idx="26">
                  <c:v>-4.0999999999999996</c:v>
                </c:pt>
                <c:pt idx="27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8E-4D7A-BD4D-8C167AAF8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1309908256"/>
        <c:axId val="1309906176"/>
      </c:barChart>
      <c:dateAx>
        <c:axId val="13099082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6176"/>
        <c:crosses val="autoZero"/>
        <c:auto val="1"/>
        <c:lblOffset val="100"/>
        <c:baseTimeUnit val="years"/>
      </c:dateAx>
      <c:valAx>
        <c:axId val="1309906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08.02.2023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08.02.2023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08.02.2023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2023-2024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9 / 2 / 2023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i letos zůstane inflace dvouciferná, rychleji poklesne až v roce 2024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0" y="575035"/>
            <a:ext cx="11111187" cy="884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800" b="1" spc="0" dirty="0">
                <a:solidFill>
                  <a:srgbClr val="0F5969"/>
                </a:solidFill>
              </a:rPr>
              <a:t>Inflace se bude letos pohybovat kolem 11 %, v příštím roce klesne ke 3 %, odhady jsou však nyní extrémně nejisté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CD05CB-415D-9DDD-850F-434F6547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073" y="2103651"/>
            <a:ext cx="5500427" cy="327307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A6A3136-7FA1-4D2B-BCA5-5945C8475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268635"/>
              </p:ext>
            </p:extLst>
          </p:nvPr>
        </p:nvGraphicFramePr>
        <p:xfrm>
          <a:off x="633480" y="1873290"/>
          <a:ext cx="520888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454353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500" dirty="0"/>
              <a:t>- ČNB začne již letos úrokové sazby snižovat, koruna se vrátí nad hranici 24 Kč za euro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776140" y="828142"/>
            <a:ext cx="487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F5969"/>
                </a:solidFill>
              </a:rPr>
              <a:t>Prognóza s dalším růstem sazeb ČNB nepočítá, na konci letošního roku čeká pokles na 6 %, koncem příštího roku na </a:t>
            </a:r>
            <a:br>
              <a:rPr lang="cs-CZ" b="1" dirty="0">
                <a:solidFill>
                  <a:srgbClr val="0F5969"/>
                </a:solidFill>
              </a:rPr>
            </a:br>
            <a:r>
              <a:rPr lang="cs-CZ" b="1" dirty="0">
                <a:solidFill>
                  <a:srgbClr val="0F5969"/>
                </a:solidFill>
              </a:rPr>
              <a:t>3,5 %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226471" y="828142"/>
            <a:ext cx="510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Koruna je ve výhledu nové prognózy silnější, současné úrovně si však patrně neudrží a vrátí se mírně nad hranici 24 Kč za euro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1CF333-FF47-49F7-9EF9-0BD4EF68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303901"/>
              </p:ext>
            </p:extLst>
          </p:nvPr>
        </p:nvGraphicFramePr>
        <p:xfrm>
          <a:off x="645669" y="2028471"/>
          <a:ext cx="5450331" cy="365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5A6B02-F1E7-43A6-AC40-3D35A9331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189463"/>
              </p:ext>
            </p:extLst>
          </p:nvPr>
        </p:nvGraphicFramePr>
        <p:xfrm>
          <a:off x="6207837" y="2105225"/>
          <a:ext cx="5267752" cy="383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2" y="1258888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- </a:t>
            </a:r>
            <a:r>
              <a:rPr lang="cs-CZ" sz="2500" dirty="0"/>
              <a:t>inflace mírní růst zadlužení vůči HDP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902773" y="4669928"/>
            <a:ext cx="10386453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Prognostický panel ČBA odhaduje schodek veřejných financí v letošním roce ve výši 4,1 %, v příštím roce pak pokles ke 3 %.</a:t>
            </a:r>
          </a:p>
          <a:p>
            <a:pPr marL="285750" indent="-285750">
              <a:spcBef>
                <a:spcPts val="3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Podíl zadlužení vůči HDP se však navzdory vysokým deficitům zvyšuje vzhledem k inflaci relativně mírně a v příštím roce dosáhne 45 %.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7302E2A-AF43-4122-A57E-10544C5F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34672"/>
              </p:ext>
            </p:extLst>
          </p:nvPr>
        </p:nvGraphicFramePr>
        <p:xfrm>
          <a:off x="1117504" y="1171652"/>
          <a:ext cx="9565735" cy="338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04582" y="1258888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- </a:t>
            </a:r>
            <a:r>
              <a:rPr lang="cs-CZ" sz="2500" dirty="0"/>
              <a:t>hypoteční trh poklesne i v letošním roce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48556" y="701510"/>
            <a:ext cx="456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Meziroční dynamika úvěrů postupně slábne (%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5664362" y="720568"/>
            <a:ext cx="6197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Podíl </a:t>
            </a:r>
            <a:r>
              <a:rPr lang="cs-CZ" sz="2000" b="1" dirty="0" err="1">
                <a:solidFill>
                  <a:srgbClr val="0F5969"/>
                </a:solidFill>
              </a:rPr>
              <a:t>cizoměnových</a:t>
            </a:r>
            <a:r>
              <a:rPr lang="cs-CZ" sz="2000" b="1" dirty="0">
                <a:solidFill>
                  <a:srgbClr val="0F5969"/>
                </a:solidFill>
              </a:rPr>
              <a:t> úvěrů nefinančním podnikům dosáhl v loňském roce rekordní úrovně (%)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416560" y="4826468"/>
            <a:ext cx="1445537" cy="279198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75868D49-CC10-38BA-46EC-6AA00E743FD7}"/>
              </a:ext>
            </a:extLst>
          </p:cNvPr>
          <p:cNvSpPr txBox="1"/>
          <p:nvPr/>
        </p:nvSpPr>
        <p:spPr>
          <a:xfrm>
            <a:off x="2407920" y="5105666"/>
            <a:ext cx="93675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F5969"/>
                </a:solidFill>
              </a:rPr>
              <a:t>Úvěry:  </a:t>
            </a:r>
            <a:r>
              <a:rPr lang="cs-CZ" dirty="0">
                <a:solidFill>
                  <a:srgbClr val="0F5969"/>
                </a:solidFill>
              </a:rPr>
              <a:t>Propad poskytnutých hypoték koncem minulého roku dosáhl 80 % </a:t>
            </a:r>
            <a:r>
              <a:rPr lang="cs-CZ" dirty="0" err="1">
                <a:solidFill>
                  <a:srgbClr val="0F5969"/>
                </a:solidFill>
              </a:rPr>
              <a:t>yoy</a:t>
            </a:r>
            <a:r>
              <a:rPr lang="cs-CZ" dirty="0">
                <a:solidFill>
                  <a:srgbClr val="0F5969"/>
                </a:solidFill>
              </a:rPr>
              <a:t>, pokles může pokračovat i letos z důvodu silné srovnávací základny z první poloviny roku 2022</a:t>
            </a:r>
          </a:p>
          <a:p>
            <a:pPr marL="342900" indent="-34290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F5969"/>
                </a:solidFill>
              </a:rPr>
              <a:t>Domácnosti přesouvají </a:t>
            </a:r>
            <a:r>
              <a:rPr lang="cs-CZ" dirty="0">
                <a:solidFill>
                  <a:srgbClr val="0F5969"/>
                </a:solidFill>
              </a:rPr>
              <a:t>své vklady z běžných na spořicí (termínované) účty, kde pro nové vklady se úroková sazba od září loňského roku pohybuje okolo 6 %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00B043-E75E-4D02-9232-91575306A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89558"/>
              </p:ext>
            </p:extLst>
          </p:nvPr>
        </p:nvGraphicFramePr>
        <p:xfrm>
          <a:off x="487771" y="1409396"/>
          <a:ext cx="4963886" cy="344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BFCC81-EB79-4BF8-90D2-A7D590C61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521448"/>
              </p:ext>
            </p:extLst>
          </p:nvPr>
        </p:nvGraphicFramePr>
        <p:xfrm>
          <a:off x="5664362" y="1785902"/>
          <a:ext cx="5318598" cy="297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4E45C-E531-1771-9414-339ADC1A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1" y="42390"/>
            <a:ext cx="6268325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pic>
        <p:nvPicPr>
          <p:cNvPr id="3" name="Obrázek 2" descr="Obsah obrázku osoba, zeď, muž, interiér&#10;&#10;Popis byl vytvořen automaticky">
            <a:extLst>
              <a:ext uri="{FF2B5EF4-FFF2-40B4-BE49-F238E27FC236}">
                <a16:creationId xmlns:a16="http://schemas.microsoft.com/office/drawing/2014/main" id="{977807A0-EB98-CE18-3622-91136A843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412776"/>
            <a:ext cx="10225136" cy="321045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Helena Horská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ekonomka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Raiffeisenbank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Pavel Sobíšek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UniCredit Bank</a:t>
            </a:r>
          </a:p>
        </p:txBody>
      </p:sp>
    </p:spTree>
    <p:extLst>
      <p:ext uri="{BB962C8B-B14F-4D97-AF65-F5344CB8AC3E}">
        <p14:creationId xmlns:p14="http://schemas.microsoft.com/office/powerpoint/2010/main" val="112901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3677349" y="4429007"/>
            <a:ext cx="338095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dirty="0">
                <a:solidFill>
                  <a:srgbClr val="1F576B"/>
                </a:solidFill>
              </a:rPr>
              <a:t>Zdroj: </a:t>
            </a:r>
            <a:r>
              <a:rPr lang="cs-CZ" sz="1400" dirty="0" err="1">
                <a:solidFill>
                  <a:srgbClr val="1F576B"/>
                </a:solidFill>
              </a:rPr>
              <a:t>Eikon</a:t>
            </a:r>
            <a:r>
              <a:rPr lang="cs-CZ" sz="1400" dirty="0">
                <a:solidFill>
                  <a:srgbClr val="1F576B"/>
                </a:solidFill>
              </a:rPr>
              <a:t>, S</a:t>
            </a:r>
            <a:r>
              <a:rPr lang="en-US" sz="1400" dirty="0">
                <a:solidFill>
                  <a:srgbClr val="0F5969"/>
                </a:solidFill>
              </a:rPr>
              <a:t>&amp;</a:t>
            </a:r>
            <a:r>
              <a:rPr lang="cs-CZ" sz="1400" dirty="0">
                <a:solidFill>
                  <a:srgbClr val="1F576B"/>
                </a:solidFill>
              </a:rPr>
              <a:t>P </a:t>
            </a:r>
            <a:r>
              <a:rPr lang="cs-CZ" sz="1400" dirty="0" err="1">
                <a:solidFill>
                  <a:srgbClr val="1F576B"/>
                </a:solidFill>
              </a:rPr>
              <a:t>Global</a:t>
            </a:r>
            <a:r>
              <a:rPr lang="cs-CZ" sz="1400" dirty="0">
                <a:solidFill>
                  <a:srgbClr val="1F576B"/>
                </a:solidFill>
              </a:rPr>
              <a:t>, EEX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94560" y="4935579"/>
            <a:ext cx="9002566" cy="133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Předstihové ukazatele se začátkem letošního roku mírně zlepšily, stále však zůstávají na úrovních, které naznačují ekonomické zpomalování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Teplejší zima a úspory vedly k menší spotřebě plynu a vedly k citelnějšímu poklesu cen energiím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821059" y="586671"/>
            <a:ext cx="372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6477480" y="586671"/>
            <a:ext cx="4997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Cena elektřiny a plynu na rok 2024</a:t>
            </a:r>
          </a:p>
          <a:p>
            <a:r>
              <a:rPr lang="cs-CZ" sz="1400" dirty="0">
                <a:solidFill>
                  <a:srgbClr val="0F5969"/>
                </a:solidFill>
              </a:rPr>
              <a:t>(euro za </a:t>
            </a:r>
            <a:r>
              <a:rPr lang="cs-CZ" sz="1400" dirty="0" err="1">
                <a:solidFill>
                  <a:srgbClr val="0F5969"/>
                </a:solidFill>
              </a:rPr>
              <a:t>MWh</a:t>
            </a:r>
            <a:r>
              <a:rPr lang="cs-CZ" sz="1400" dirty="0">
                <a:solidFill>
                  <a:srgbClr val="0F5969"/>
                </a:solidFill>
              </a:rPr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920215"/>
              </p:ext>
            </p:extLst>
          </p:nvPr>
        </p:nvGraphicFramePr>
        <p:xfrm>
          <a:off x="883920" y="986781"/>
          <a:ext cx="5344159" cy="353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370056-BADE-3CDE-9154-4FDBACED5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581506"/>
              </p:ext>
            </p:extLst>
          </p:nvPr>
        </p:nvGraphicFramePr>
        <p:xfrm>
          <a:off x="6571314" y="1202224"/>
          <a:ext cx="4778212" cy="332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735678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po 2,5% růstu v roce 2022 bude letos tuzemská ekonomika stagnovat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za celý letošní rok bude stagnovat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tuzemské ekonomiky v letošním roce dosáhne 0,1 %.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mezičtvrtletně poklesne i v prvním kvartále letošního roku a setrvá tak v technické recesi, která začala koncem minulého roku. Od druhého čtvrtletí by se však měla vrátit k mírnému růstu.</a:t>
            </a:r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2,7 %.</a:t>
            </a:r>
            <a:endParaRPr lang="cs-CZ" sz="1200" dirty="0"/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7FB964-9837-381F-3D2C-AEC6AF7D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415" y="1912513"/>
            <a:ext cx="5549784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7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A2EB15-42D7-5E2B-E9C4-61CFE9D2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033790"/>
            <a:ext cx="5631289" cy="2411829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HDP bude letos stagnovat, oproti předešlé prognóze se tak výhled nemění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096000" y="604633"/>
            <a:ext cx="544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Hlavní brzda růstu bude propad spotřeby domácností, obecně bude domácí poptávka slabá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382714" y="2938346"/>
            <a:ext cx="546100" cy="3799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0B63D4-47CC-48A9-8C49-A2A2E1180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817369"/>
              </p:ext>
            </p:extLst>
          </p:nvPr>
        </p:nvGraphicFramePr>
        <p:xfrm>
          <a:off x="517525" y="1772188"/>
          <a:ext cx="5259386" cy="391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dirty="0"/>
              <a:t>- trh práce zůstává v dobré kondici, propad reálných mezd však bude pokračovat i v letošním roce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08.02.2023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se vzhledem k očekávanému zpomalování ekonomiky mírně ochladí, zůstává však v dobré kondici (dle podílu nezaměstnaných osob v 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Mzdy letos zrychlí zhruba o 8 %, existují však rizika, že bude dynamika rychlejší, některé odhady předpokládají i 10% zrychlení 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96DE12-9B63-48C1-A50A-64C31334B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441540"/>
              </p:ext>
            </p:extLst>
          </p:nvPr>
        </p:nvGraphicFramePr>
        <p:xfrm>
          <a:off x="525250" y="1926736"/>
          <a:ext cx="5237107" cy="383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16D19D-9542-4A11-93FE-CCD4E8392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725512"/>
              </p:ext>
            </p:extLst>
          </p:nvPr>
        </p:nvGraphicFramePr>
        <p:xfrm>
          <a:off x="6000297" y="2107112"/>
          <a:ext cx="520888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BA(HomeOffice)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811</TotalTime>
  <Words>618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ING Me</vt:lpstr>
      <vt:lpstr>CBA PPT 16:9 B&amp;W</vt:lpstr>
      <vt:lpstr>MAKROEKONOMICKÁ PROGNÓZA ČBA  aneb k vývoji českého hospodářství v letech 2023-2024 z pohledu bankovního sektoru </vt:lpstr>
      <vt:lpstr>MAKROEKONOMICKÁ PROGNÓZA ČBA</vt:lpstr>
      <vt:lpstr>Úvodní slovo</vt:lpstr>
      <vt:lpstr>PowerPoint Presentation</vt:lpstr>
      <vt:lpstr>Prognózy růstu reálného HDP ČR</vt:lpstr>
      <vt:lpstr>Tuzemská ekonomika za celý letošní rok bude stagnovat</vt:lpstr>
      <vt:lpstr>PowerPoint Presentation</vt:lpstr>
      <vt:lpstr>Trh práce</vt:lpstr>
      <vt:lpstr>PowerPoint Presentation</vt:lpstr>
      <vt:lpstr>Inflace</vt:lpstr>
      <vt:lpstr>Inflace se bude letos pohybovat kolem 11 %, v příštím roce klesne ke 3 %, odhady jsou však nyní extrémně nejisté</vt:lpstr>
      <vt:lpstr>Měnová politika a měnový kurz</vt:lpstr>
      <vt:lpstr>PowerPoint Presentation</vt:lpstr>
      <vt:lpstr>Fiskální politika</vt:lpstr>
      <vt:lpstr>Vývoj vládního deficitu a zadlužení (% HDP) </vt:lpstr>
      <vt:lpstr>Vývoj vkladů a úvěrové emise</vt:lpstr>
      <vt:lpstr>PowerPoint Presentation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Jakub Seidler</cp:lastModifiedBy>
  <cp:revision>30</cp:revision>
  <dcterms:created xsi:type="dcterms:W3CDTF">2021-11-05T08:44:25Z</dcterms:created>
  <dcterms:modified xsi:type="dcterms:W3CDTF">2023-02-08T14:32:40Z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